
<file path=[Content_Types].xml><?xml version="1.0" encoding="utf-8"?>
<Types xmlns="http://schemas.openxmlformats.org/package/2006/content-types">
  <Default Extension="bmp" ContentType="image/bmp"/>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handoutMasterIdLst>
    <p:handoutMasterId r:id="rId30"/>
  </p:handoutMasterIdLst>
  <p:sldIdLst>
    <p:sldId id="256" r:id="rId2"/>
    <p:sldId id="282" r:id="rId3"/>
    <p:sldId id="287" r:id="rId4"/>
    <p:sldId id="257" r:id="rId5"/>
    <p:sldId id="271" r:id="rId6"/>
    <p:sldId id="270" r:id="rId7"/>
    <p:sldId id="289" r:id="rId8"/>
    <p:sldId id="284" r:id="rId9"/>
    <p:sldId id="276" r:id="rId10"/>
    <p:sldId id="285" r:id="rId11"/>
    <p:sldId id="286" r:id="rId12"/>
    <p:sldId id="290" r:id="rId13"/>
    <p:sldId id="258" r:id="rId14"/>
    <p:sldId id="267" r:id="rId15"/>
    <p:sldId id="273" r:id="rId16"/>
    <p:sldId id="291" r:id="rId17"/>
    <p:sldId id="275" r:id="rId18"/>
    <p:sldId id="274" r:id="rId19"/>
    <p:sldId id="259" r:id="rId20"/>
    <p:sldId id="268" r:id="rId21"/>
    <p:sldId id="292" r:id="rId22"/>
    <p:sldId id="277" r:id="rId23"/>
    <p:sldId id="278" r:id="rId24"/>
    <p:sldId id="279" r:id="rId25"/>
    <p:sldId id="294" r:id="rId26"/>
    <p:sldId id="272"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A4B4"/>
    <a:srgbClr val="F3F2F1"/>
    <a:srgbClr val="3F78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75074-A0D3-49E5-BD38-16D174AEE2AB}" v="454" dt="2022-03-03T19:30:05.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30" autoAdjust="0"/>
  </p:normalViewPr>
  <p:slideViewPr>
    <p:cSldViewPr snapToGrid="0">
      <p:cViewPr varScale="1">
        <p:scale>
          <a:sx n="100" d="100"/>
          <a:sy n="100" d="100"/>
        </p:scale>
        <p:origin x="96" y="45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ko Kemna" userId="766ba680-80f5-4b8b-844c-94b6db81444d" providerId="ADAL" clId="{20E15FC1-6C6B-48F8-9AB1-F15197A3ACAC}"/>
    <pc:docChg chg="undo redo custSel addSld delSld modSld sldOrd">
      <pc:chgData name="Mirko Kemna" userId="766ba680-80f5-4b8b-844c-94b6db81444d" providerId="ADAL" clId="{20E15FC1-6C6B-48F8-9AB1-F15197A3ACAC}" dt="2022-03-02T11:11:24.979" v="5247" actId="20577"/>
      <pc:docMkLst>
        <pc:docMk/>
      </pc:docMkLst>
      <pc:sldChg chg="addSp delSp modSp mod modClrScheme chgLayout">
        <pc:chgData name="Mirko Kemna" userId="766ba680-80f5-4b8b-844c-94b6db81444d" providerId="ADAL" clId="{20E15FC1-6C6B-48F8-9AB1-F15197A3ACAC}" dt="2022-03-02T09:55:51.173" v="3302" actId="22"/>
        <pc:sldMkLst>
          <pc:docMk/>
          <pc:sldMk cId="2619741881" sldId="256"/>
        </pc:sldMkLst>
        <pc:spChg chg="mod ord">
          <ac:chgData name="Mirko Kemna" userId="766ba680-80f5-4b8b-844c-94b6db81444d" providerId="ADAL" clId="{20E15FC1-6C6B-48F8-9AB1-F15197A3ACAC}" dt="2022-03-02T08:22:50.924" v="2929" actId="26606"/>
          <ac:spMkLst>
            <pc:docMk/>
            <pc:sldMk cId="2619741881" sldId="256"/>
            <ac:spMk id="2" creationId="{EB4D4671-B08B-4A3B-B263-8FCF5C226BA5}"/>
          </ac:spMkLst>
        </pc:spChg>
        <pc:spChg chg="mod ord">
          <ac:chgData name="Mirko Kemna" userId="766ba680-80f5-4b8b-844c-94b6db81444d" providerId="ADAL" clId="{20E15FC1-6C6B-48F8-9AB1-F15197A3ACAC}" dt="2022-03-02T08:22:50.924" v="2929" actId="26606"/>
          <ac:spMkLst>
            <pc:docMk/>
            <pc:sldMk cId="2619741881" sldId="256"/>
            <ac:spMk id="3" creationId="{852EFB94-100C-455B-97AF-24AE40DD4B13}"/>
          </ac:spMkLst>
        </pc:spChg>
        <pc:spChg chg="del mod">
          <ac:chgData name="Mirko Kemna" userId="766ba680-80f5-4b8b-844c-94b6db81444d" providerId="ADAL" clId="{20E15FC1-6C6B-48F8-9AB1-F15197A3ACAC}" dt="2022-03-02T08:16:10.134" v="2899" actId="22"/>
          <ac:spMkLst>
            <pc:docMk/>
            <pc:sldMk cId="2619741881" sldId="256"/>
            <ac:spMk id="8" creationId="{F7ED3E28-CCFE-48FA-9F37-34FAE448E7CB}"/>
          </ac:spMkLst>
        </pc:spChg>
        <pc:spChg chg="del mod">
          <ac:chgData name="Mirko Kemna" userId="766ba680-80f5-4b8b-844c-94b6db81444d" providerId="ADAL" clId="{20E15FC1-6C6B-48F8-9AB1-F15197A3ACAC}" dt="2022-03-02T08:20:13.716" v="2918" actId="478"/>
          <ac:spMkLst>
            <pc:docMk/>
            <pc:sldMk cId="2619741881" sldId="256"/>
            <ac:spMk id="9" creationId="{102C8DD0-3047-4699-B270-9994D616B6A6}"/>
          </ac:spMkLst>
        </pc:spChg>
        <pc:spChg chg="del">
          <ac:chgData name="Mirko Kemna" userId="766ba680-80f5-4b8b-844c-94b6db81444d" providerId="ADAL" clId="{20E15FC1-6C6B-48F8-9AB1-F15197A3ACAC}" dt="2022-03-02T08:20:01.305" v="2915" actId="26606"/>
          <ac:spMkLst>
            <pc:docMk/>
            <pc:sldMk cId="2619741881" sldId="256"/>
            <ac:spMk id="10" creationId="{F70049ED-A0D5-4926-9E56-2D25159BD794}"/>
          </ac:spMkLst>
        </pc:spChg>
        <pc:spChg chg="add del mod">
          <ac:chgData name="Mirko Kemna" userId="766ba680-80f5-4b8b-844c-94b6db81444d" providerId="ADAL" clId="{20E15FC1-6C6B-48F8-9AB1-F15197A3ACAC}" dt="2022-03-02T08:19:52.099" v="2914" actId="22"/>
          <ac:spMkLst>
            <pc:docMk/>
            <pc:sldMk cId="2619741881" sldId="256"/>
            <ac:spMk id="14" creationId="{1F506DAA-D666-4D1B-AAF8-468FE87B99E2}"/>
          </ac:spMkLst>
        </pc:spChg>
        <pc:spChg chg="add del mod">
          <ac:chgData name="Mirko Kemna" userId="766ba680-80f5-4b8b-844c-94b6db81444d" providerId="ADAL" clId="{20E15FC1-6C6B-48F8-9AB1-F15197A3ACAC}" dt="2022-03-02T08:20:19.588" v="2921" actId="478"/>
          <ac:spMkLst>
            <pc:docMk/>
            <pc:sldMk cId="2619741881" sldId="256"/>
            <ac:spMk id="22" creationId="{AFA3163A-F873-45AB-91FE-7C5930D6866C}"/>
          </ac:spMkLst>
        </pc:spChg>
        <pc:spChg chg="add del mod">
          <ac:chgData name="Mirko Kemna" userId="766ba680-80f5-4b8b-844c-94b6db81444d" providerId="ADAL" clId="{20E15FC1-6C6B-48F8-9AB1-F15197A3ACAC}" dt="2022-03-02T08:20:17.677" v="2920" actId="478"/>
          <ac:spMkLst>
            <pc:docMk/>
            <pc:sldMk cId="2619741881" sldId="256"/>
            <ac:spMk id="24" creationId="{D054A484-DFCF-41BD-BA18-493359883850}"/>
          </ac:spMkLst>
        </pc:spChg>
        <pc:spChg chg="add del mod">
          <ac:chgData name="Mirko Kemna" userId="766ba680-80f5-4b8b-844c-94b6db81444d" providerId="ADAL" clId="{20E15FC1-6C6B-48F8-9AB1-F15197A3ACAC}" dt="2022-03-02T08:22:50.924" v="2929" actId="26606"/>
          <ac:spMkLst>
            <pc:docMk/>
            <pc:sldMk cId="2619741881" sldId="256"/>
            <ac:spMk id="25" creationId="{B7F8ACC9-B238-4026-9BF3-6D6F433CB239}"/>
          </ac:spMkLst>
        </pc:spChg>
        <pc:spChg chg="add del mod">
          <ac:chgData name="Mirko Kemna" userId="766ba680-80f5-4b8b-844c-94b6db81444d" providerId="ADAL" clId="{20E15FC1-6C6B-48F8-9AB1-F15197A3ACAC}" dt="2022-03-02T08:22:50.924" v="2929" actId="26606"/>
          <ac:spMkLst>
            <pc:docMk/>
            <pc:sldMk cId="2619741881" sldId="256"/>
            <ac:spMk id="27" creationId="{29E60A04-5AF4-44C5-8BCC-94328F44599D}"/>
          </ac:spMkLst>
        </pc:spChg>
        <pc:spChg chg="add del mod">
          <ac:chgData name="Mirko Kemna" userId="766ba680-80f5-4b8b-844c-94b6db81444d" providerId="ADAL" clId="{20E15FC1-6C6B-48F8-9AB1-F15197A3ACAC}" dt="2022-03-02T08:22:50.924" v="2929" actId="26606"/>
          <ac:spMkLst>
            <pc:docMk/>
            <pc:sldMk cId="2619741881" sldId="256"/>
            <ac:spMk id="29" creationId="{DDA1BB22-5BD5-400C-A637-FAD2E240380A}"/>
          </ac:spMkLst>
        </pc:spChg>
        <pc:spChg chg="add del mod">
          <ac:chgData name="Mirko Kemna" userId="766ba680-80f5-4b8b-844c-94b6db81444d" providerId="ADAL" clId="{20E15FC1-6C6B-48F8-9AB1-F15197A3ACAC}" dt="2022-03-02T08:22:50.924" v="2929" actId="26606"/>
          <ac:spMkLst>
            <pc:docMk/>
            <pc:sldMk cId="2619741881" sldId="256"/>
            <ac:spMk id="31" creationId="{5433A20A-3C73-4BC0-9D85-EA2E8AE034F5}"/>
          </ac:spMkLst>
        </pc:spChg>
        <pc:spChg chg="add del mod">
          <ac:chgData name="Mirko Kemna" userId="766ba680-80f5-4b8b-844c-94b6db81444d" providerId="ADAL" clId="{20E15FC1-6C6B-48F8-9AB1-F15197A3ACAC}" dt="2022-03-02T08:20:31.742" v="2924" actId="26606"/>
          <ac:spMkLst>
            <pc:docMk/>
            <pc:sldMk cId="2619741881" sldId="256"/>
            <ac:spMk id="34" creationId="{8FB2CD9D-4FAB-4C91-80FA-03733405B732}"/>
          </ac:spMkLst>
        </pc:spChg>
        <pc:spChg chg="add del mod">
          <ac:chgData name="Mirko Kemna" userId="766ba680-80f5-4b8b-844c-94b6db81444d" providerId="ADAL" clId="{20E15FC1-6C6B-48F8-9AB1-F15197A3ACAC}" dt="2022-03-02T09:48:57.944" v="3258" actId="22"/>
          <ac:spMkLst>
            <pc:docMk/>
            <pc:sldMk cId="2619741881" sldId="256"/>
            <ac:spMk id="43" creationId="{70C1D7FE-D1FF-4AD0-B9C4-0D2007BF6BDE}"/>
          </ac:spMkLst>
        </pc:spChg>
        <pc:spChg chg="add del mod">
          <ac:chgData name="Mirko Kemna" userId="766ba680-80f5-4b8b-844c-94b6db81444d" providerId="ADAL" clId="{20E15FC1-6C6B-48F8-9AB1-F15197A3ACAC}" dt="2022-03-02T09:49:50.484" v="3276" actId="22"/>
          <ac:spMkLst>
            <pc:docMk/>
            <pc:sldMk cId="2619741881" sldId="256"/>
            <ac:spMk id="47" creationId="{BECE3543-FD96-4398-9235-BD988DE5FC45}"/>
          </ac:spMkLst>
        </pc:spChg>
        <pc:spChg chg="add del mod">
          <ac:chgData name="Mirko Kemna" userId="766ba680-80f5-4b8b-844c-94b6db81444d" providerId="ADAL" clId="{20E15FC1-6C6B-48F8-9AB1-F15197A3ACAC}" dt="2022-03-02T09:50:19.813" v="3288" actId="22"/>
          <ac:spMkLst>
            <pc:docMk/>
            <pc:sldMk cId="2619741881" sldId="256"/>
            <ac:spMk id="53" creationId="{15105C53-24A3-4EBD-A001-D15E01F94F07}"/>
          </ac:spMkLst>
        </pc:spChg>
        <pc:spChg chg="add del mod">
          <ac:chgData name="Mirko Kemna" userId="766ba680-80f5-4b8b-844c-94b6db81444d" providerId="ADAL" clId="{20E15FC1-6C6B-48F8-9AB1-F15197A3ACAC}" dt="2022-03-02T09:55:51.173" v="3302" actId="22"/>
          <ac:spMkLst>
            <pc:docMk/>
            <pc:sldMk cId="2619741881" sldId="256"/>
            <ac:spMk id="57" creationId="{5B1A230E-CA13-4FE4-9902-BC5AF5FE6A00}"/>
          </ac:spMkLst>
        </pc:spChg>
        <pc:picChg chg="add del mod ord modCrop">
          <ac:chgData name="Mirko Kemna" userId="766ba680-80f5-4b8b-844c-94b6db81444d" providerId="ADAL" clId="{20E15FC1-6C6B-48F8-9AB1-F15197A3ACAC}" dt="2022-03-02T08:16:21.636" v="2903" actId="478"/>
          <ac:picMkLst>
            <pc:docMk/>
            <pc:sldMk cId="2619741881" sldId="256"/>
            <ac:picMk id="5" creationId="{8EC83DB9-B655-4AFB-82A6-85C35B76AA2C}"/>
          </ac:picMkLst>
        </pc:picChg>
        <pc:picChg chg="add del mod">
          <ac:chgData name="Mirko Kemna" userId="766ba680-80f5-4b8b-844c-94b6db81444d" providerId="ADAL" clId="{20E15FC1-6C6B-48F8-9AB1-F15197A3ACAC}" dt="2022-03-02T07:20:08.123" v="2023"/>
          <ac:picMkLst>
            <pc:docMk/>
            <pc:sldMk cId="2619741881" sldId="256"/>
            <ac:picMk id="7" creationId="{98586E27-14B5-4A9B-954C-38EAE6C17517}"/>
          </ac:picMkLst>
        </pc:picChg>
        <pc:picChg chg="add del mod">
          <ac:chgData name="Mirko Kemna" userId="766ba680-80f5-4b8b-844c-94b6db81444d" providerId="ADAL" clId="{20E15FC1-6C6B-48F8-9AB1-F15197A3ACAC}" dt="2022-03-02T07:20:08.123" v="2023"/>
          <ac:picMkLst>
            <pc:docMk/>
            <pc:sldMk cId="2619741881" sldId="256"/>
            <ac:picMk id="11" creationId="{A25C72E2-71B2-4BA2-A09A-75C56A856408}"/>
          </ac:picMkLst>
        </pc:picChg>
        <pc:picChg chg="add del mod">
          <ac:chgData name="Mirko Kemna" userId="766ba680-80f5-4b8b-844c-94b6db81444d" providerId="ADAL" clId="{20E15FC1-6C6B-48F8-9AB1-F15197A3ACAC}" dt="2022-03-02T07:20:08.123" v="2023"/>
          <ac:picMkLst>
            <pc:docMk/>
            <pc:sldMk cId="2619741881" sldId="256"/>
            <ac:picMk id="12" creationId="{D9CBF82A-165B-4808-8755-A0575212408A}"/>
          </ac:picMkLst>
        </pc:picChg>
        <pc:picChg chg="add del mod">
          <ac:chgData name="Mirko Kemna" userId="766ba680-80f5-4b8b-844c-94b6db81444d" providerId="ADAL" clId="{20E15FC1-6C6B-48F8-9AB1-F15197A3ACAC}" dt="2022-03-02T07:20:08.123" v="2023"/>
          <ac:picMkLst>
            <pc:docMk/>
            <pc:sldMk cId="2619741881" sldId="256"/>
            <ac:picMk id="13" creationId="{35CC7A55-6FED-4AF6-B4A9-2F297C69E49B}"/>
          </ac:picMkLst>
        </pc:picChg>
        <pc:picChg chg="add del mod ord modCrop">
          <ac:chgData name="Mirko Kemna" userId="766ba680-80f5-4b8b-844c-94b6db81444d" providerId="ADAL" clId="{20E15FC1-6C6B-48F8-9AB1-F15197A3ACAC}" dt="2022-03-02T08:18:34.254" v="2911" actId="22"/>
          <ac:picMkLst>
            <pc:docMk/>
            <pc:sldMk cId="2619741881" sldId="256"/>
            <ac:picMk id="16" creationId="{E5C6A2F8-A818-4ADF-840C-76FDC3D68FD2}"/>
          </ac:picMkLst>
        </pc:picChg>
        <pc:picChg chg="add del mod ord modCrop">
          <ac:chgData name="Mirko Kemna" userId="766ba680-80f5-4b8b-844c-94b6db81444d" providerId="ADAL" clId="{20E15FC1-6C6B-48F8-9AB1-F15197A3ACAC}" dt="2022-03-02T08:19:51.147" v="2913" actId="22"/>
          <ac:picMkLst>
            <pc:docMk/>
            <pc:sldMk cId="2619741881" sldId="256"/>
            <ac:picMk id="18" creationId="{C7EF55EF-8FB3-4231-8759-C5ED4066D8E4}"/>
          </ac:picMkLst>
        </pc:picChg>
        <pc:picChg chg="add del mod ord modCrop">
          <ac:chgData name="Mirko Kemna" userId="766ba680-80f5-4b8b-844c-94b6db81444d" providerId="ADAL" clId="{20E15FC1-6C6B-48F8-9AB1-F15197A3ACAC}" dt="2022-03-02T09:48:26.452" v="3256" actId="478"/>
          <ac:picMkLst>
            <pc:docMk/>
            <pc:sldMk cId="2619741881" sldId="256"/>
            <ac:picMk id="20" creationId="{3FC62FDA-788B-4AB8-B5B2-84727B922B45}"/>
          </ac:picMkLst>
        </pc:picChg>
        <pc:picChg chg="add del mod">
          <ac:chgData name="Mirko Kemna" userId="766ba680-80f5-4b8b-844c-94b6db81444d" providerId="ADAL" clId="{20E15FC1-6C6B-48F8-9AB1-F15197A3ACAC}" dt="2022-03-02T08:24:01.747" v="2933" actId="22"/>
          <ac:picMkLst>
            <pc:docMk/>
            <pc:sldMk cId="2619741881" sldId="256"/>
            <ac:picMk id="28" creationId="{E89F16B8-8F80-441A-840D-27B97104C021}"/>
          </ac:picMkLst>
        </pc:picChg>
        <pc:picChg chg="add del mod">
          <ac:chgData name="Mirko Kemna" userId="766ba680-80f5-4b8b-844c-94b6db81444d" providerId="ADAL" clId="{20E15FC1-6C6B-48F8-9AB1-F15197A3ACAC}" dt="2022-03-02T08:28:29.350" v="2958" actId="478"/>
          <ac:picMkLst>
            <pc:docMk/>
            <pc:sldMk cId="2619741881" sldId="256"/>
            <ac:picMk id="32" creationId="{78942A0E-27F2-4DCF-8238-1EEEFCC5D821}"/>
          </ac:picMkLst>
        </pc:picChg>
        <pc:picChg chg="add del mod">
          <ac:chgData name="Mirko Kemna" userId="766ba680-80f5-4b8b-844c-94b6db81444d" providerId="ADAL" clId="{20E15FC1-6C6B-48F8-9AB1-F15197A3ACAC}" dt="2022-03-02T08:27:16.166" v="2952" actId="22"/>
          <ac:picMkLst>
            <pc:docMk/>
            <pc:sldMk cId="2619741881" sldId="256"/>
            <ac:picMk id="35" creationId="{7FC18241-9879-4E86-8CEE-58739018FB99}"/>
          </ac:picMkLst>
        </pc:picChg>
        <pc:picChg chg="add del mod">
          <ac:chgData name="Mirko Kemna" userId="766ba680-80f5-4b8b-844c-94b6db81444d" providerId="ADAL" clId="{20E15FC1-6C6B-48F8-9AB1-F15197A3ACAC}" dt="2022-03-02T08:31:22.502" v="2965" actId="478"/>
          <ac:picMkLst>
            <pc:docMk/>
            <pc:sldMk cId="2619741881" sldId="256"/>
            <ac:picMk id="37" creationId="{28B2148B-B2EB-4815-A73E-17592860B369}"/>
          </ac:picMkLst>
        </pc:picChg>
        <pc:picChg chg="add mod">
          <ac:chgData name="Mirko Kemna" userId="766ba680-80f5-4b8b-844c-94b6db81444d" providerId="ADAL" clId="{20E15FC1-6C6B-48F8-9AB1-F15197A3ACAC}" dt="2022-03-02T08:31:34.320" v="2969" actId="1076"/>
          <ac:picMkLst>
            <pc:docMk/>
            <pc:sldMk cId="2619741881" sldId="256"/>
            <ac:picMk id="39" creationId="{594146EA-6A97-4A98-B565-CBC4257FC3F9}"/>
          </ac:picMkLst>
        </pc:picChg>
        <pc:picChg chg="add del mod ord modCrop">
          <ac:chgData name="Mirko Kemna" userId="766ba680-80f5-4b8b-844c-94b6db81444d" providerId="ADAL" clId="{20E15FC1-6C6B-48F8-9AB1-F15197A3ACAC}" dt="2022-03-02T09:49:53.756" v="3278" actId="478"/>
          <ac:picMkLst>
            <pc:docMk/>
            <pc:sldMk cId="2619741881" sldId="256"/>
            <ac:picMk id="41" creationId="{5C6E1264-992E-40C8-BD66-F30DD11CC53A}"/>
          </ac:picMkLst>
        </pc:picChg>
        <pc:picChg chg="add del mod ord modCrop">
          <ac:chgData name="Mirko Kemna" userId="766ba680-80f5-4b8b-844c-94b6db81444d" providerId="ADAL" clId="{20E15FC1-6C6B-48F8-9AB1-F15197A3ACAC}" dt="2022-03-02T09:49:18.551" v="3273" actId="478"/>
          <ac:picMkLst>
            <pc:docMk/>
            <pc:sldMk cId="2619741881" sldId="256"/>
            <ac:picMk id="45" creationId="{49A26C89-A0CF-4044-8B58-2FEEBA4F850F}"/>
          </ac:picMkLst>
        </pc:picChg>
        <pc:picChg chg="add del mod ord modCrop">
          <ac:chgData name="Mirko Kemna" userId="766ba680-80f5-4b8b-844c-94b6db81444d" providerId="ADAL" clId="{20E15FC1-6C6B-48F8-9AB1-F15197A3ACAC}" dt="2022-03-02T09:49:38.787" v="3275" actId="22"/>
          <ac:picMkLst>
            <pc:docMk/>
            <pc:sldMk cId="2619741881" sldId="256"/>
            <ac:picMk id="49" creationId="{27A59B0B-EB93-4152-B3BB-8D1CA412D31F}"/>
          </ac:picMkLst>
        </pc:picChg>
        <pc:picChg chg="add del mod ord modCrop">
          <ac:chgData name="Mirko Kemna" userId="766ba680-80f5-4b8b-844c-94b6db81444d" providerId="ADAL" clId="{20E15FC1-6C6B-48F8-9AB1-F15197A3ACAC}" dt="2022-03-02T09:50:19.581" v="3287" actId="478"/>
          <ac:picMkLst>
            <pc:docMk/>
            <pc:sldMk cId="2619741881" sldId="256"/>
            <ac:picMk id="51" creationId="{ACB9E2B7-0756-4114-8E95-59F011D9A575}"/>
          </ac:picMkLst>
        </pc:picChg>
        <pc:picChg chg="add del mod ord modCrop">
          <ac:chgData name="Mirko Kemna" userId="766ba680-80f5-4b8b-844c-94b6db81444d" providerId="ADAL" clId="{20E15FC1-6C6B-48F8-9AB1-F15197A3ACAC}" dt="2022-03-02T09:55:50.958" v="3301" actId="478"/>
          <ac:picMkLst>
            <pc:docMk/>
            <pc:sldMk cId="2619741881" sldId="256"/>
            <ac:picMk id="55" creationId="{CB16D117-1CE8-48D3-9774-5F6DC64E596D}"/>
          </ac:picMkLst>
        </pc:picChg>
        <pc:picChg chg="add del mod ord modCrop">
          <ac:chgData name="Mirko Kemna" userId="766ba680-80f5-4b8b-844c-94b6db81444d" providerId="ADAL" clId="{20E15FC1-6C6B-48F8-9AB1-F15197A3ACAC}" dt="2022-03-02T09:55:51.173" v="3302" actId="22"/>
          <ac:picMkLst>
            <pc:docMk/>
            <pc:sldMk cId="2619741881" sldId="256"/>
            <ac:picMk id="59" creationId="{2157D369-1DAA-4EE1-BDD7-F3BEF0DFF87E}"/>
          </ac:picMkLst>
        </pc:picChg>
      </pc:sldChg>
      <pc:sldChg chg="modSp mod">
        <pc:chgData name="Mirko Kemna" userId="766ba680-80f5-4b8b-844c-94b6db81444d" providerId="ADAL" clId="{20E15FC1-6C6B-48F8-9AB1-F15197A3ACAC}" dt="2022-03-02T09:44:35.055" v="3226" actId="20577"/>
        <pc:sldMkLst>
          <pc:docMk/>
          <pc:sldMk cId="1842553301" sldId="257"/>
        </pc:sldMkLst>
        <pc:spChg chg="mod">
          <ac:chgData name="Mirko Kemna" userId="766ba680-80f5-4b8b-844c-94b6db81444d" providerId="ADAL" clId="{20E15FC1-6C6B-48F8-9AB1-F15197A3ACAC}" dt="2022-03-02T07:55:16.508" v="2578" actId="21"/>
          <ac:spMkLst>
            <pc:docMk/>
            <pc:sldMk cId="1842553301" sldId="257"/>
            <ac:spMk id="2" creationId="{D71B8C1E-36AA-4B13-8F0B-C7C0BB56086A}"/>
          </ac:spMkLst>
        </pc:spChg>
        <pc:spChg chg="mod">
          <ac:chgData name="Mirko Kemna" userId="766ba680-80f5-4b8b-844c-94b6db81444d" providerId="ADAL" clId="{20E15FC1-6C6B-48F8-9AB1-F15197A3ACAC}" dt="2022-03-02T09:44:35.055" v="3226" actId="20577"/>
          <ac:spMkLst>
            <pc:docMk/>
            <pc:sldMk cId="1842553301" sldId="257"/>
            <ac:spMk id="3" creationId="{83E192E4-7037-4FD1-B9C4-EC55A889FB8C}"/>
          </ac:spMkLst>
        </pc:spChg>
      </pc:sldChg>
      <pc:sldChg chg="modSp mod modClrScheme chgLayout">
        <pc:chgData name="Mirko Kemna" userId="766ba680-80f5-4b8b-844c-94b6db81444d" providerId="ADAL" clId="{20E15FC1-6C6B-48F8-9AB1-F15197A3ACAC}" dt="2022-03-02T07:56:51.965" v="2654" actId="700"/>
        <pc:sldMkLst>
          <pc:docMk/>
          <pc:sldMk cId="1198280893" sldId="258"/>
        </pc:sldMkLst>
        <pc:spChg chg="mod ord">
          <ac:chgData name="Mirko Kemna" userId="766ba680-80f5-4b8b-844c-94b6db81444d" providerId="ADAL" clId="{20E15FC1-6C6B-48F8-9AB1-F15197A3ACAC}" dt="2022-03-02T07:56:51.965" v="2654" actId="700"/>
          <ac:spMkLst>
            <pc:docMk/>
            <pc:sldMk cId="1198280893" sldId="258"/>
            <ac:spMk id="2" creationId="{174DBF67-32F5-4BD8-9941-7ACC03576FD2}"/>
          </ac:spMkLst>
        </pc:spChg>
        <pc:spChg chg="mod ord">
          <ac:chgData name="Mirko Kemna" userId="766ba680-80f5-4b8b-844c-94b6db81444d" providerId="ADAL" clId="{20E15FC1-6C6B-48F8-9AB1-F15197A3ACAC}" dt="2022-03-02T07:56:51.965" v="2654" actId="700"/>
          <ac:spMkLst>
            <pc:docMk/>
            <pc:sldMk cId="1198280893" sldId="258"/>
            <ac:spMk id="3" creationId="{5EC27949-B36C-4E6A-8375-377B56331A63}"/>
          </ac:spMkLst>
        </pc:spChg>
      </pc:sldChg>
      <pc:sldChg chg="addSp delSp modSp mod modClrScheme chgLayout">
        <pc:chgData name="Mirko Kemna" userId="766ba680-80f5-4b8b-844c-94b6db81444d" providerId="ADAL" clId="{20E15FC1-6C6B-48F8-9AB1-F15197A3ACAC}" dt="2022-03-02T08:04:44.649" v="2823" actId="14100"/>
        <pc:sldMkLst>
          <pc:docMk/>
          <pc:sldMk cId="3833612470" sldId="259"/>
        </pc:sldMkLst>
        <pc:spChg chg="add del mod ord">
          <ac:chgData name="Mirko Kemna" userId="766ba680-80f5-4b8b-844c-94b6db81444d" providerId="ADAL" clId="{20E15FC1-6C6B-48F8-9AB1-F15197A3ACAC}" dt="2022-03-02T08:03:42.634" v="2783" actId="700"/>
          <ac:spMkLst>
            <pc:docMk/>
            <pc:sldMk cId="3833612470" sldId="259"/>
            <ac:spMk id="2" creationId="{772AC053-94F9-4EA6-837C-BF79C3F8FEBF}"/>
          </ac:spMkLst>
        </pc:spChg>
        <pc:spChg chg="add del">
          <ac:chgData name="Mirko Kemna" userId="766ba680-80f5-4b8b-844c-94b6db81444d" providerId="ADAL" clId="{20E15FC1-6C6B-48F8-9AB1-F15197A3ACAC}" dt="2022-02-28T18:27:15.095" v="185"/>
          <ac:spMkLst>
            <pc:docMk/>
            <pc:sldMk cId="3833612470" sldId="259"/>
            <ac:spMk id="3" creationId="{16753B2E-A9DB-4592-B049-A9F8F47507BE}"/>
          </ac:spMkLst>
        </pc:spChg>
        <pc:spChg chg="add mod ord">
          <ac:chgData name="Mirko Kemna" userId="766ba680-80f5-4b8b-844c-94b6db81444d" providerId="ADAL" clId="{20E15FC1-6C6B-48F8-9AB1-F15197A3ACAC}" dt="2022-03-02T08:04:19.180" v="2818" actId="20577"/>
          <ac:spMkLst>
            <pc:docMk/>
            <pc:sldMk cId="3833612470" sldId="259"/>
            <ac:spMk id="3" creationId="{E3D3ED33-0AF8-4026-87CA-C067F8597483}"/>
          </ac:spMkLst>
        </pc:spChg>
        <pc:spChg chg="add mod">
          <ac:chgData name="Mirko Kemna" userId="766ba680-80f5-4b8b-844c-94b6db81444d" providerId="ADAL" clId="{20E15FC1-6C6B-48F8-9AB1-F15197A3ACAC}" dt="2022-03-02T08:04:44.649" v="2823" actId="14100"/>
          <ac:spMkLst>
            <pc:docMk/>
            <pc:sldMk cId="3833612470" sldId="259"/>
            <ac:spMk id="4" creationId="{89E56CDC-6C5D-4F2F-8FBB-2E3B4750E277}"/>
          </ac:spMkLst>
        </pc:spChg>
        <pc:spChg chg="mod">
          <ac:chgData name="Mirko Kemna" userId="766ba680-80f5-4b8b-844c-94b6db81444d" providerId="ADAL" clId="{20E15FC1-6C6B-48F8-9AB1-F15197A3ACAC}" dt="2022-02-28T18:13:06.496" v="177" actId="164"/>
          <ac:spMkLst>
            <pc:docMk/>
            <pc:sldMk cId="3833612470" sldId="259"/>
            <ac:spMk id="9" creationId="{AFDE373B-6C0F-4B51-91DE-EA168BBE92E3}"/>
          </ac:spMkLst>
        </pc:spChg>
        <pc:grpChg chg="add mod">
          <ac:chgData name="Mirko Kemna" userId="766ba680-80f5-4b8b-844c-94b6db81444d" providerId="ADAL" clId="{20E15FC1-6C6B-48F8-9AB1-F15197A3ACAC}" dt="2022-02-28T18:13:06.496" v="177" actId="164"/>
          <ac:grpSpMkLst>
            <pc:docMk/>
            <pc:sldMk cId="3833612470" sldId="259"/>
            <ac:grpSpMk id="10" creationId="{1E7EE1F6-7309-40AC-A842-99D8450CE8A8}"/>
          </ac:grpSpMkLst>
        </pc:grpChg>
        <pc:picChg chg="mod">
          <ac:chgData name="Mirko Kemna" userId="766ba680-80f5-4b8b-844c-94b6db81444d" providerId="ADAL" clId="{20E15FC1-6C6B-48F8-9AB1-F15197A3ACAC}" dt="2022-03-02T08:04:09.705" v="2789" actId="1076"/>
          <ac:picMkLst>
            <pc:docMk/>
            <pc:sldMk cId="3833612470" sldId="259"/>
            <ac:picMk id="5" creationId="{E0E4DBA7-033E-4F19-95DE-A16BD56EF201}"/>
          </ac:picMkLst>
        </pc:picChg>
        <pc:picChg chg="mod">
          <ac:chgData name="Mirko Kemna" userId="766ba680-80f5-4b8b-844c-94b6db81444d" providerId="ADAL" clId="{20E15FC1-6C6B-48F8-9AB1-F15197A3ACAC}" dt="2022-02-28T18:13:06.496" v="177" actId="164"/>
          <ac:picMkLst>
            <pc:docMk/>
            <pc:sldMk cId="3833612470" sldId="259"/>
            <ac:picMk id="8" creationId="{00C26B76-6959-4961-B020-C236464098A8}"/>
          </ac:picMkLst>
        </pc:picChg>
        <pc:picChg chg="add del mod">
          <ac:chgData name="Mirko Kemna" userId="766ba680-80f5-4b8b-844c-94b6db81444d" providerId="ADAL" clId="{20E15FC1-6C6B-48F8-9AB1-F15197A3ACAC}" dt="2022-02-28T18:27:06.907" v="182"/>
          <ac:picMkLst>
            <pc:docMk/>
            <pc:sldMk cId="3833612470" sldId="259"/>
            <ac:picMk id="12" creationId="{239C548D-2402-412A-B3AA-E2373C97C855}"/>
          </ac:picMkLst>
        </pc:picChg>
        <pc:picChg chg="add del mod">
          <ac:chgData name="Mirko Kemna" userId="766ba680-80f5-4b8b-844c-94b6db81444d" providerId="ADAL" clId="{20E15FC1-6C6B-48F8-9AB1-F15197A3ACAC}" dt="2022-02-28T18:27:12.805" v="184"/>
          <ac:picMkLst>
            <pc:docMk/>
            <pc:sldMk cId="3833612470" sldId="259"/>
            <ac:picMk id="14" creationId="{741D5138-0162-4B7F-81B1-95CA72817415}"/>
          </ac:picMkLst>
        </pc:picChg>
        <pc:picChg chg="add mod ord">
          <ac:chgData name="Mirko Kemna" userId="766ba680-80f5-4b8b-844c-94b6db81444d" providerId="ADAL" clId="{20E15FC1-6C6B-48F8-9AB1-F15197A3ACAC}" dt="2022-03-02T08:04:06.532" v="2787" actId="1076"/>
          <ac:picMkLst>
            <pc:docMk/>
            <pc:sldMk cId="3833612470" sldId="259"/>
            <ac:picMk id="16" creationId="{D1882726-3F9F-4C7D-A7A3-405FD054D88D}"/>
          </ac:picMkLst>
        </pc:picChg>
      </pc:sldChg>
      <pc:sldChg chg="addSp delSp modSp mod modClrScheme delAnim chgLayout">
        <pc:chgData name="Mirko Kemna" userId="766ba680-80f5-4b8b-844c-94b6db81444d" providerId="ADAL" clId="{20E15FC1-6C6B-48F8-9AB1-F15197A3ACAC}" dt="2022-03-02T07:59:20.204" v="2703" actId="1076"/>
        <pc:sldMkLst>
          <pc:docMk/>
          <pc:sldMk cId="627450581" sldId="267"/>
        </pc:sldMkLst>
        <pc:spChg chg="add del mod ord">
          <ac:chgData name="Mirko Kemna" userId="766ba680-80f5-4b8b-844c-94b6db81444d" providerId="ADAL" clId="{20E15FC1-6C6B-48F8-9AB1-F15197A3ACAC}" dt="2022-03-02T07:57:07.868" v="2657" actId="700"/>
          <ac:spMkLst>
            <pc:docMk/>
            <pc:sldMk cId="627450581" sldId="267"/>
            <ac:spMk id="2" creationId="{995D51B3-8528-4E68-8D52-96D3400B0959}"/>
          </ac:spMkLst>
        </pc:spChg>
        <pc:spChg chg="del">
          <ac:chgData name="Mirko Kemna" userId="766ba680-80f5-4b8b-844c-94b6db81444d" providerId="ADAL" clId="{20E15FC1-6C6B-48F8-9AB1-F15197A3ACAC}" dt="2022-03-02T07:58:25.565" v="2658" actId="478"/>
          <ac:spMkLst>
            <pc:docMk/>
            <pc:sldMk cId="627450581" sldId="267"/>
            <ac:spMk id="3" creationId="{34E240DF-0ED9-4C4F-B4BF-CC1CEC3CE465}"/>
          </ac:spMkLst>
        </pc:spChg>
        <pc:spChg chg="del">
          <ac:chgData name="Mirko Kemna" userId="766ba680-80f5-4b8b-844c-94b6db81444d" providerId="ADAL" clId="{20E15FC1-6C6B-48F8-9AB1-F15197A3ACAC}" dt="2022-03-02T07:58:25.565" v="2658" actId="478"/>
          <ac:spMkLst>
            <pc:docMk/>
            <pc:sldMk cId="627450581" sldId="267"/>
            <ac:spMk id="5" creationId="{B7A43F33-6DFE-4DFC-9CEA-F138513BDE16}"/>
          </ac:spMkLst>
        </pc:spChg>
        <pc:spChg chg="del">
          <ac:chgData name="Mirko Kemna" userId="766ba680-80f5-4b8b-844c-94b6db81444d" providerId="ADAL" clId="{20E15FC1-6C6B-48F8-9AB1-F15197A3ACAC}" dt="2022-03-02T07:58:25.565" v="2658" actId="478"/>
          <ac:spMkLst>
            <pc:docMk/>
            <pc:sldMk cId="627450581" sldId="267"/>
            <ac:spMk id="6" creationId="{3890082E-3E76-47B7-8ADA-2012B9F2B747}"/>
          </ac:spMkLst>
        </pc:spChg>
        <pc:spChg chg="del">
          <ac:chgData name="Mirko Kemna" userId="766ba680-80f5-4b8b-844c-94b6db81444d" providerId="ADAL" clId="{20E15FC1-6C6B-48F8-9AB1-F15197A3ACAC}" dt="2022-03-02T07:58:25.565" v="2658" actId="478"/>
          <ac:spMkLst>
            <pc:docMk/>
            <pc:sldMk cId="627450581" sldId="267"/>
            <ac:spMk id="7" creationId="{13FB39A7-0969-41EF-A3C5-FCE109381EFA}"/>
          </ac:spMkLst>
        </pc:spChg>
        <pc:spChg chg="del">
          <ac:chgData name="Mirko Kemna" userId="766ba680-80f5-4b8b-844c-94b6db81444d" providerId="ADAL" clId="{20E15FC1-6C6B-48F8-9AB1-F15197A3ACAC}" dt="2022-03-02T07:58:25.565" v="2658" actId="478"/>
          <ac:spMkLst>
            <pc:docMk/>
            <pc:sldMk cId="627450581" sldId="267"/>
            <ac:spMk id="8" creationId="{FD02D056-1634-46BA-8483-61D02ADCA081}"/>
          </ac:spMkLst>
        </pc:spChg>
        <pc:spChg chg="del">
          <ac:chgData name="Mirko Kemna" userId="766ba680-80f5-4b8b-844c-94b6db81444d" providerId="ADAL" clId="{20E15FC1-6C6B-48F8-9AB1-F15197A3ACAC}" dt="2022-03-02T07:58:25.565" v="2658" actId="478"/>
          <ac:spMkLst>
            <pc:docMk/>
            <pc:sldMk cId="627450581" sldId="267"/>
            <ac:spMk id="9" creationId="{0453CFCF-FFBA-4A33-85BF-17F7E8EF173B}"/>
          </ac:spMkLst>
        </pc:spChg>
        <pc:spChg chg="del">
          <ac:chgData name="Mirko Kemna" userId="766ba680-80f5-4b8b-844c-94b6db81444d" providerId="ADAL" clId="{20E15FC1-6C6B-48F8-9AB1-F15197A3ACAC}" dt="2022-03-02T07:58:25.565" v="2658" actId="478"/>
          <ac:spMkLst>
            <pc:docMk/>
            <pc:sldMk cId="627450581" sldId="267"/>
            <ac:spMk id="10" creationId="{408C059C-3CC4-49FB-92B7-44C5FA0BE325}"/>
          </ac:spMkLst>
        </pc:spChg>
        <pc:spChg chg="del">
          <ac:chgData name="Mirko Kemna" userId="766ba680-80f5-4b8b-844c-94b6db81444d" providerId="ADAL" clId="{20E15FC1-6C6B-48F8-9AB1-F15197A3ACAC}" dt="2022-03-02T07:58:25.565" v="2658" actId="478"/>
          <ac:spMkLst>
            <pc:docMk/>
            <pc:sldMk cId="627450581" sldId="267"/>
            <ac:spMk id="24" creationId="{E224A601-B199-496F-A979-E8F44113E593}"/>
          </ac:spMkLst>
        </pc:spChg>
        <pc:spChg chg="del">
          <ac:chgData name="Mirko Kemna" userId="766ba680-80f5-4b8b-844c-94b6db81444d" providerId="ADAL" clId="{20E15FC1-6C6B-48F8-9AB1-F15197A3ACAC}" dt="2022-03-02T07:58:25.565" v="2658" actId="478"/>
          <ac:spMkLst>
            <pc:docMk/>
            <pc:sldMk cId="627450581" sldId="267"/>
            <ac:spMk id="30" creationId="{0FDEE055-C9EF-4E58-8DA3-7FBF8DBC65D3}"/>
          </ac:spMkLst>
        </pc:spChg>
        <pc:spChg chg="del">
          <ac:chgData name="Mirko Kemna" userId="766ba680-80f5-4b8b-844c-94b6db81444d" providerId="ADAL" clId="{20E15FC1-6C6B-48F8-9AB1-F15197A3ACAC}" dt="2022-03-02T07:58:25.565" v="2658" actId="478"/>
          <ac:spMkLst>
            <pc:docMk/>
            <pc:sldMk cId="627450581" sldId="267"/>
            <ac:spMk id="31" creationId="{3041C301-E0F7-4ADB-A2AD-EEBCE4C0E3DF}"/>
          </ac:spMkLst>
        </pc:spChg>
        <pc:spChg chg="del">
          <ac:chgData name="Mirko Kemna" userId="766ba680-80f5-4b8b-844c-94b6db81444d" providerId="ADAL" clId="{20E15FC1-6C6B-48F8-9AB1-F15197A3ACAC}" dt="2022-03-02T07:58:25.565" v="2658" actId="478"/>
          <ac:spMkLst>
            <pc:docMk/>
            <pc:sldMk cId="627450581" sldId="267"/>
            <ac:spMk id="33" creationId="{F3F442D8-486A-4869-9673-12DDAB263572}"/>
          </ac:spMkLst>
        </pc:spChg>
        <pc:spChg chg="del">
          <ac:chgData name="Mirko Kemna" userId="766ba680-80f5-4b8b-844c-94b6db81444d" providerId="ADAL" clId="{20E15FC1-6C6B-48F8-9AB1-F15197A3ACAC}" dt="2022-03-02T07:58:25.565" v="2658" actId="478"/>
          <ac:spMkLst>
            <pc:docMk/>
            <pc:sldMk cId="627450581" sldId="267"/>
            <ac:spMk id="34" creationId="{BBDEA102-BBF0-4DAB-AF60-541D35DD799F}"/>
          </ac:spMkLst>
        </pc:spChg>
        <pc:spChg chg="del">
          <ac:chgData name="Mirko Kemna" userId="766ba680-80f5-4b8b-844c-94b6db81444d" providerId="ADAL" clId="{20E15FC1-6C6B-48F8-9AB1-F15197A3ACAC}" dt="2022-03-02T07:58:25.565" v="2658" actId="478"/>
          <ac:spMkLst>
            <pc:docMk/>
            <pc:sldMk cId="627450581" sldId="267"/>
            <ac:spMk id="35" creationId="{D3E4957D-EE80-456D-9F84-F454DFBD8F07}"/>
          </ac:spMkLst>
        </pc:spChg>
        <pc:spChg chg="del">
          <ac:chgData name="Mirko Kemna" userId="766ba680-80f5-4b8b-844c-94b6db81444d" providerId="ADAL" clId="{20E15FC1-6C6B-48F8-9AB1-F15197A3ACAC}" dt="2022-03-02T07:58:25.565" v="2658" actId="478"/>
          <ac:spMkLst>
            <pc:docMk/>
            <pc:sldMk cId="627450581" sldId="267"/>
            <ac:spMk id="37" creationId="{398540F1-D789-4D46-A04E-849E795250FF}"/>
          </ac:spMkLst>
        </pc:spChg>
        <pc:spChg chg="del">
          <ac:chgData name="Mirko Kemna" userId="766ba680-80f5-4b8b-844c-94b6db81444d" providerId="ADAL" clId="{20E15FC1-6C6B-48F8-9AB1-F15197A3ACAC}" dt="2022-03-02T07:58:25.565" v="2658" actId="478"/>
          <ac:spMkLst>
            <pc:docMk/>
            <pc:sldMk cId="627450581" sldId="267"/>
            <ac:spMk id="38" creationId="{EC165076-E68F-4AF9-876E-AA48D472F9C8}"/>
          </ac:spMkLst>
        </pc:spChg>
        <pc:spChg chg="del">
          <ac:chgData name="Mirko Kemna" userId="766ba680-80f5-4b8b-844c-94b6db81444d" providerId="ADAL" clId="{20E15FC1-6C6B-48F8-9AB1-F15197A3ACAC}" dt="2022-03-02T07:58:25.565" v="2658" actId="478"/>
          <ac:spMkLst>
            <pc:docMk/>
            <pc:sldMk cId="627450581" sldId="267"/>
            <ac:spMk id="40" creationId="{4DBE71DD-F47F-4D21-9A7F-D5380D8B1AA5}"/>
          </ac:spMkLst>
        </pc:spChg>
        <pc:spChg chg="del">
          <ac:chgData name="Mirko Kemna" userId="766ba680-80f5-4b8b-844c-94b6db81444d" providerId="ADAL" clId="{20E15FC1-6C6B-48F8-9AB1-F15197A3ACAC}" dt="2022-03-02T07:58:25.565" v="2658" actId="478"/>
          <ac:spMkLst>
            <pc:docMk/>
            <pc:sldMk cId="627450581" sldId="267"/>
            <ac:spMk id="41" creationId="{2DC5E234-CA17-4426-8800-9789CB0552D8}"/>
          </ac:spMkLst>
        </pc:spChg>
        <pc:spChg chg="mod ord">
          <ac:chgData name="Mirko Kemna" userId="766ba680-80f5-4b8b-844c-94b6db81444d" providerId="ADAL" clId="{20E15FC1-6C6B-48F8-9AB1-F15197A3ACAC}" dt="2022-03-02T07:59:12.903" v="2701" actId="1076"/>
          <ac:spMkLst>
            <pc:docMk/>
            <pc:sldMk cId="627450581" sldId="267"/>
            <ac:spMk id="43" creationId="{52FA8E5B-B645-45D7-BEBD-F91870F76A25}"/>
          </ac:spMkLst>
        </pc:spChg>
        <pc:spChg chg="mod">
          <ac:chgData name="Mirko Kemna" userId="766ba680-80f5-4b8b-844c-94b6db81444d" providerId="ADAL" clId="{20E15FC1-6C6B-48F8-9AB1-F15197A3ACAC}" dt="2022-03-02T07:58:26.626" v="2659"/>
          <ac:spMkLst>
            <pc:docMk/>
            <pc:sldMk cId="627450581" sldId="267"/>
            <ac:spMk id="46" creationId="{BB92D27E-5D56-46E7-80D2-27131E50B949}"/>
          </ac:spMkLst>
        </pc:spChg>
        <pc:spChg chg="mod">
          <ac:chgData name="Mirko Kemna" userId="766ba680-80f5-4b8b-844c-94b6db81444d" providerId="ADAL" clId="{20E15FC1-6C6B-48F8-9AB1-F15197A3ACAC}" dt="2022-03-02T07:58:26.626" v="2659"/>
          <ac:spMkLst>
            <pc:docMk/>
            <pc:sldMk cId="627450581" sldId="267"/>
            <ac:spMk id="47" creationId="{652CD19D-4B41-4173-A392-6B8DC87AED03}"/>
          </ac:spMkLst>
        </pc:spChg>
        <pc:spChg chg="mod">
          <ac:chgData name="Mirko Kemna" userId="766ba680-80f5-4b8b-844c-94b6db81444d" providerId="ADAL" clId="{20E15FC1-6C6B-48F8-9AB1-F15197A3ACAC}" dt="2022-03-02T07:58:26.626" v="2659"/>
          <ac:spMkLst>
            <pc:docMk/>
            <pc:sldMk cId="627450581" sldId="267"/>
            <ac:spMk id="48" creationId="{4A674EAB-30C3-43FD-9502-D7E4910E4A3B}"/>
          </ac:spMkLst>
        </pc:spChg>
        <pc:spChg chg="del">
          <ac:chgData name="Mirko Kemna" userId="766ba680-80f5-4b8b-844c-94b6db81444d" providerId="ADAL" clId="{20E15FC1-6C6B-48F8-9AB1-F15197A3ACAC}" dt="2022-03-02T07:58:25.565" v="2658" actId="478"/>
          <ac:spMkLst>
            <pc:docMk/>
            <pc:sldMk cId="627450581" sldId="267"/>
            <ac:spMk id="49" creationId="{428074E8-12FC-4F73-9E21-706AD5F20B4F}"/>
          </ac:spMkLst>
        </pc:spChg>
        <pc:spChg chg="del">
          <ac:chgData name="Mirko Kemna" userId="766ba680-80f5-4b8b-844c-94b6db81444d" providerId="ADAL" clId="{20E15FC1-6C6B-48F8-9AB1-F15197A3ACAC}" dt="2022-03-02T07:58:25.565" v="2658" actId="478"/>
          <ac:spMkLst>
            <pc:docMk/>
            <pc:sldMk cId="627450581" sldId="267"/>
            <ac:spMk id="50" creationId="{957CE2D7-F5C2-4C5C-9D4B-6E94379CC0EF}"/>
          </ac:spMkLst>
        </pc:spChg>
        <pc:spChg chg="mod">
          <ac:chgData name="Mirko Kemna" userId="766ba680-80f5-4b8b-844c-94b6db81444d" providerId="ADAL" clId="{20E15FC1-6C6B-48F8-9AB1-F15197A3ACAC}" dt="2022-03-02T07:58:26.626" v="2659"/>
          <ac:spMkLst>
            <pc:docMk/>
            <pc:sldMk cId="627450581" sldId="267"/>
            <ac:spMk id="51" creationId="{311BEA14-8F59-457F-98E1-07FDF714C85F}"/>
          </ac:spMkLst>
        </pc:spChg>
        <pc:spChg chg="del">
          <ac:chgData name="Mirko Kemna" userId="766ba680-80f5-4b8b-844c-94b6db81444d" providerId="ADAL" clId="{20E15FC1-6C6B-48F8-9AB1-F15197A3ACAC}" dt="2022-03-02T07:58:25.565" v="2658" actId="478"/>
          <ac:spMkLst>
            <pc:docMk/>
            <pc:sldMk cId="627450581" sldId="267"/>
            <ac:spMk id="52" creationId="{BD55D2E7-A06C-42C4-9452-C2A8C8641039}"/>
          </ac:spMkLst>
        </pc:spChg>
        <pc:spChg chg="mod">
          <ac:chgData name="Mirko Kemna" userId="766ba680-80f5-4b8b-844c-94b6db81444d" providerId="ADAL" clId="{20E15FC1-6C6B-48F8-9AB1-F15197A3ACAC}" dt="2022-03-02T07:58:26.626" v="2659"/>
          <ac:spMkLst>
            <pc:docMk/>
            <pc:sldMk cId="627450581" sldId="267"/>
            <ac:spMk id="53" creationId="{28F15AC7-9737-4583-9496-1828C9312E3D}"/>
          </ac:spMkLst>
        </pc:spChg>
        <pc:spChg chg="mod">
          <ac:chgData name="Mirko Kemna" userId="766ba680-80f5-4b8b-844c-94b6db81444d" providerId="ADAL" clId="{20E15FC1-6C6B-48F8-9AB1-F15197A3ACAC}" dt="2022-03-02T07:58:26.626" v="2659"/>
          <ac:spMkLst>
            <pc:docMk/>
            <pc:sldMk cId="627450581" sldId="267"/>
            <ac:spMk id="54" creationId="{FE7C885A-78B8-451A-A71D-6DC5DF714C2D}"/>
          </ac:spMkLst>
        </pc:spChg>
        <pc:spChg chg="mod">
          <ac:chgData name="Mirko Kemna" userId="766ba680-80f5-4b8b-844c-94b6db81444d" providerId="ADAL" clId="{20E15FC1-6C6B-48F8-9AB1-F15197A3ACAC}" dt="2022-03-02T07:58:26.626" v="2659"/>
          <ac:spMkLst>
            <pc:docMk/>
            <pc:sldMk cId="627450581" sldId="267"/>
            <ac:spMk id="55" creationId="{F69EA467-833F-4250-BD93-72CFF560DB69}"/>
          </ac:spMkLst>
        </pc:spChg>
        <pc:spChg chg="mod">
          <ac:chgData name="Mirko Kemna" userId="766ba680-80f5-4b8b-844c-94b6db81444d" providerId="ADAL" clId="{20E15FC1-6C6B-48F8-9AB1-F15197A3ACAC}" dt="2022-03-02T07:58:26.626" v="2659"/>
          <ac:spMkLst>
            <pc:docMk/>
            <pc:sldMk cId="627450581" sldId="267"/>
            <ac:spMk id="59" creationId="{E62697EC-FA53-4C5B-8DBD-3F62872B8218}"/>
          </ac:spMkLst>
        </pc:spChg>
        <pc:spChg chg="mod">
          <ac:chgData name="Mirko Kemna" userId="766ba680-80f5-4b8b-844c-94b6db81444d" providerId="ADAL" clId="{20E15FC1-6C6B-48F8-9AB1-F15197A3ACAC}" dt="2022-03-02T07:58:26.626" v="2659"/>
          <ac:spMkLst>
            <pc:docMk/>
            <pc:sldMk cId="627450581" sldId="267"/>
            <ac:spMk id="60" creationId="{BB1370F7-6476-4BD6-A538-FBDD0ABFB4E4}"/>
          </ac:spMkLst>
        </pc:spChg>
        <pc:spChg chg="mod">
          <ac:chgData name="Mirko Kemna" userId="766ba680-80f5-4b8b-844c-94b6db81444d" providerId="ADAL" clId="{20E15FC1-6C6B-48F8-9AB1-F15197A3ACAC}" dt="2022-03-02T07:58:26.626" v="2659"/>
          <ac:spMkLst>
            <pc:docMk/>
            <pc:sldMk cId="627450581" sldId="267"/>
            <ac:spMk id="63" creationId="{003480B7-E0C7-4F66-8C8C-270E244EFE13}"/>
          </ac:spMkLst>
        </pc:spChg>
        <pc:spChg chg="mod">
          <ac:chgData name="Mirko Kemna" userId="766ba680-80f5-4b8b-844c-94b6db81444d" providerId="ADAL" clId="{20E15FC1-6C6B-48F8-9AB1-F15197A3ACAC}" dt="2022-03-02T07:58:26.626" v="2659"/>
          <ac:spMkLst>
            <pc:docMk/>
            <pc:sldMk cId="627450581" sldId="267"/>
            <ac:spMk id="64" creationId="{8BCCCC30-7F09-4D75-B568-78CAF2C81131}"/>
          </ac:spMkLst>
        </pc:spChg>
        <pc:spChg chg="mod">
          <ac:chgData name="Mirko Kemna" userId="766ba680-80f5-4b8b-844c-94b6db81444d" providerId="ADAL" clId="{20E15FC1-6C6B-48F8-9AB1-F15197A3ACAC}" dt="2022-03-02T07:58:26.626" v="2659"/>
          <ac:spMkLst>
            <pc:docMk/>
            <pc:sldMk cId="627450581" sldId="267"/>
            <ac:spMk id="65" creationId="{FF86B002-BA91-4E82-807A-08589134A8F0}"/>
          </ac:spMkLst>
        </pc:spChg>
        <pc:spChg chg="mod">
          <ac:chgData name="Mirko Kemna" userId="766ba680-80f5-4b8b-844c-94b6db81444d" providerId="ADAL" clId="{20E15FC1-6C6B-48F8-9AB1-F15197A3ACAC}" dt="2022-03-02T07:58:26.626" v="2659"/>
          <ac:spMkLst>
            <pc:docMk/>
            <pc:sldMk cId="627450581" sldId="267"/>
            <ac:spMk id="68" creationId="{E2DD8C2B-FE0B-449E-BA3C-EA9A97B3D288}"/>
          </ac:spMkLst>
        </pc:spChg>
        <pc:spChg chg="mod">
          <ac:chgData name="Mirko Kemna" userId="766ba680-80f5-4b8b-844c-94b6db81444d" providerId="ADAL" clId="{20E15FC1-6C6B-48F8-9AB1-F15197A3ACAC}" dt="2022-03-02T07:58:26.626" v="2659"/>
          <ac:spMkLst>
            <pc:docMk/>
            <pc:sldMk cId="627450581" sldId="267"/>
            <ac:spMk id="69" creationId="{C8D70EBF-BA19-4CBC-9742-E9061A3F9E6D}"/>
          </ac:spMkLst>
        </pc:spChg>
        <pc:spChg chg="del">
          <ac:chgData name="Mirko Kemna" userId="766ba680-80f5-4b8b-844c-94b6db81444d" providerId="ADAL" clId="{20E15FC1-6C6B-48F8-9AB1-F15197A3ACAC}" dt="2022-03-02T07:58:25.565" v="2658" actId="478"/>
          <ac:spMkLst>
            <pc:docMk/>
            <pc:sldMk cId="627450581" sldId="267"/>
            <ac:spMk id="70" creationId="{989ECFE4-55AE-4CAD-A54D-30AE67000CF1}"/>
          </ac:spMkLst>
        </pc:spChg>
        <pc:spChg chg="mod">
          <ac:chgData name="Mirko Kemna" userId="766ba680-80f5-4b8b-844c-94b6db81444d" providerId="ADAL" clId="{20E15FC1-6C6B-48F8-9AB1-F15197A3ACAC}" dt="2022-03-02T07:58:26.626" v="2659"/>
          <ac:spMkLst>
            <pc:docMk/>
            <pc:sldMk cId="627450581" sldId="267"/>
            <ac:spMk id="71" creationId="{FCC8EEBC-E82F-40FC-92D6-3F6B8B9B1BC1}"/>
          </ac:spMkLst>
        </pc:spChg>
        <pc:spChg chg="mod">
          <ac:chgData name="Mirko Kemna" userId="766ba680-80f5-4b8b-844c-94b6db81444d" providerId="ADAL" clId="{20E15FC1-6C6B-48F8-9AB1-F15197A3ACAC}" dt="2022-03-02T07:58:26.626" v="2659"/>
          <ac:spMkLst>
            <pc:docMk/>
            <pc:sldMk cId="627450581" sldId="267"/>
            <ac:spMk id="75" creationId="{195AED6D-8D7B-46A0-B724-405692D28A11}"/>
          </ac:spMkLst>
        </pc:spChg>
        <pc:spChg chg="mod">
          <ac:chgData name="Mirko Kemna" userId="766ba680-80f5-4b8b-844c-94b6db81444d" providerId="ADAL" clId="{20E15FC1-6C6B-48F8-9AB1-F15197A3ACAC}" dt="2022-03-02T07:58:26.626" v="2659"/>
          <ac:spMkLst>
            <pc:docMk/>
            <pc:sldMk cId="627450581" sldId="267"/>
            <ac:spMk id="76" creationId="{D7017046-AF54-4DCE-877E-1675FE55065A}"/>
          </ac:spMkLst>
        </pc:spChg>
        <pc:spChg chg="mod">
          <ac:chgData name="Mirko Kemna" userId="766ba680-80f5-4b8b-844c-94b6db81444d" providerId="ADAL" clId="{20E15FC1-6C6B-48F8-9AB1-F15197A3ACAC}" dt="2022-03-02T07:58:26.626" v="2659"/>
          <ac:spMkLst>
            <pc:docMk/>
            <pc:sldMk cId="627450581" sldId="267"/>
            <ac:spMk id="77" creationId="{F844BBE2-FC79-4A83-AF1B-276746E84341}"/>
          </ac:spMkLst>
        </pc:spChg>
        <pc:spChg chg="mod">
          <ac:chgData name="Mirko Kemna" userId="766ba680-80f5-4b8b-844c-94b6db81444d" providerId="ADAL" clId="{20E15FC1-6C6B-48F8-9AB1-F15197A3ACAC}" dt="2022-03-02T07:58:26.626" v="2659"/>
          <ac:spMkLst>
            <pc:docMk/>
            <pc:sldMk cId="627450581" sldId="267"/>
            <ac:spMk id="78" creationId="{C5513367-EBF0-4F1B-BAF9-E795F4B9AF19}"/>
          </ac:spMkLst>
        </pc:spChg>
        <pc:spChg chg="mod">
          <ac:chgData name="Mirko Kemna" userId="766ba680-80f5-4b8b-844c-94b6db81444d" providerId="ADAL" clId="{20E15FC1-6C6B-48F8-9AB1-F15197A3ACAC}" dt="2022-03-02T07:58:26.626" v="2659"/>
          <ac:spMkLst>
            <pc:docMk/>
            <pc:sldMk cId="627450581" sldId="267"/>
            <ac:spMk id="79" creationId="{AF9DC77F-D3E8-4EEC-89C7-02D0B33FAA93}"/>
          </ac:spMkLst>
        </pc:spChg>
        <pc:spChg chg="mod">
          <ac:chgData name="Mirko Kemna" userId="766ba680-80f5-4b8b-844c-94b6db81444d" providerId="ADAL" clId="{20E15FC1-6C6B-48F8-9AB1-F15197A3ACAC}" dt="2022-03-02T07:58:26.626" v="2659"/>
          <ac:spMkLst>
            <pc:docMk/>
            <pc:sldMk cId="627450581" sldId="267"/>
            <ac:spMk id="82" creationId="{15A5FFBA-8095-4242-94BB-5AABC5BDE5D5}"/>
          </ac:spMkLst>
        </pc:spChg>
        <pc:spChg chg="mod">
          <ac:chgData name="Mirko Kemna" userId="766ba680-80f5-4b8b-844c-94b6db81444d" providerId="ADAL" clId="{20E15FC1-6C6B-48F8-9AB1-F15197A3ACAC}" dt="2022-03-02T07:58:34.882" v="2663"/>
          <ac:spMkLst>
            <pc:docMk/>
            <pc:sldMk cId="627450581" sldId="267"/>
            <ac:spMk id="84" creationId="{0BBFD388-D5EE-47F1-81CB-CB9C1200EC76}"/>
          </ac:spMkLst>
        </pc:spChg>
        <pc:spChg chg="mod">
          <ac:chgData name="Mirko Kemna" userId="766ba680-80f5-4b8b-844c-94b6db81444d" providerId="ADAL" clId="{20E15FC1-6C6B-48F8-9AB1-F15197A3ACAC}" dt="2022-03-02T07:58:34.882" v="2663"/>
          <ac:spMkLst>
            <pc:docMk/>
            <pc:sldMk cId="627450581" sldId="267"/>
            <ac:spMk id="85" creationId="{34CCDA7F-EF67-418C-A47B-C2BF1B2FB7D5}"/>
          </ac:spMkLst>
        </pc:spChg>
        <pc:spChg chg="mod">
          <ac:chgData name="Mirko Kemna" userId="766ba680-80f5-4b8b-844c-94b6db81444d" providerId="ADAL" clId="{20E15FC1-6C6B-48F8-9AB1-F15197A3ACAC}" dt="2022-03-02T07:58:34.882" v="2663"/>
          <ac:spMkLst>
            <pc:docMk/>
            <pc:sldMk cId="627450581" sldId="267"/>
            <ac:spMk id="86" creationId="{6AAB2B3F-38AC-4AD5-8F3F-B7214EB4F4AB}"/>
          </ac:spMkLst>
        </pc:spChg>
        <pc:spChg chg="mod">
          <ac:chgData name="Mirko Kemna" userId="766ba680-80f5-4b8b-844c-94b6db81444d" providerId="ADAL" clId="{20E15FC1-6C6B-48F8-9AB1-F15197A3ACAC}" dt="2022-03-02T07:58:34.882" v="2663"/>
          <ac:spMkLst>
            <pc:docMk/>
            <pc:sldMk cId="627450581" sldId="267"/>
            <ac:spMk id="87" creationId="{6C9267BC-B3D0-4FDC-9361-3DCCF8D23A24}"/>
          </ac:spMkLst>
        </pc:spChg>
        <pc:spChg chg="mod">
          <ac:chgData name="Mirko Kemna" userId="766ba680-80f5-4b8b-844c-94b6db81444d" providerId="ADAL" clId="{20E15FC1-6C6B-48F8-9AB1-F15197A3ACAC}" dt="2022-03-02T07:58:34.882" v="2663"/>
          <ac:spMkLst>
            <pc:docMk/>
            <pc:sldMk cId="627450581" sldId="267"/>
            <ac:spMk id="88" creationId="{53C650FF-35F4-4823-85C6-9125892F0825}"/>
          </ac:spMkLst>
        </pc:spChg>
        <pc:spChg chg="mod">
          <ac:chgData name="Mirko Kemna" userId="766ba680-80f5-4b8b-844c-94b6db81444d" providerId="ADAL" clId="{20E15FC1-6C6B-48F8-9AB1-F15197A3ACAC}" dt="2022-03-02T07:58:34.882" v="2663"/>
          <ac:spMkLst>
            <pc:docMk/>
            <pc:sldMk cId="627450581" sldId="267"/>
            <ac:spMk id="89" creationId="{6AD82BB2-31C6-4ECE-98B5-D5E52F75AFD7}"/>
          </ac:spMkLst>
        </pc:spChg>
        <pc:spChg chg="mod">
          <ac:chgData name="Mirko Kemna" userId="766ba680-80f5-4b8b-844c-94b6db81444d" providerId="ADAL" clId="{20E15FC1-6C6B-48F8-9AB1-F15197A3ACAC}" dt="2022-03-02T07:58:34.882" v="2663"/>
          <ac:spMkLst>
            <pc:docMk/>
            <pc:sldMk cId="627450581" sldId="267"/>
            <ac:spMk id="90" creationId="{22CFD979-8BD3-4857-97AF-8B40F2A04985}"/>
          </ac:spMkLst>
        </pc:spChg>
        <pc:spChg chg="mod">
          <ac:chgData name="Mirko Kemna" userId="766ba680-80f5-4b8b-844c-94b6db81444d" providerId="ADAL" clId="{20E15FC1-6C6B-48F8-9AB1-F15197A3ACAC}" dt="2022-03-02T07:58:34.882" v="2663"/>
          <ac:spMkLst>
            <pc:docMk/>
            <pc:sldMk cId="627450581" sldId="267"/>
            <ac:spMk id="94" creationId="{FED87FB7-3108-483E-9190-1B12DDC6F30F}"/>
          </ac:spMkLst>
        </pc:spChg>
        <pc:spChg chg="mod">
          <ac:chgData name="Mirko Kemna" userId="766ba680-80f5-4b8b-844c-94b6db81444d" providerId="ADAL" clId="{20E15FC1-6C6B-48F8-9AB1-F15197A3ACAC}" dt="2022-03-02T07:58:34.882" v="2663"/>
          <ac:spMkLst>
            <pc:docMk/>
            <pc:sldMk cId="627450581" sldId="267"/>
            <ac:spMk id="95" creationId="{EAAB362B-AEA7-4EAF-8DC9-756052146AD6}"/>
          </ac:spMkLst>
        </pc:spChg>
        <pc:spChg chg="mod">
          <ac:chgData name="Mirko Kemna" userId="766ba680-80f5-4b8b-844c-94b6db81444d" providerId="ADAL" clId="{20E15FC1-6C6B-48F8-9AB1-F15197A3ACAC}" dt="2022-03-02T07:58:34.882" v="2663"/>
          <ac:spMkLst>
            <pc:docMk/>
            <pc:sldMk cId="627450581" sldId="267"/>
            <ac:spMk id="98" creationId="{6CD90D41-EB66-494E-8379-2C7C49FB931E}"/>
          </ac:spMkLst>
        </pc:spChg>
        <pc:spChg chg="mod">
          <ac:chgData name="Mirko Kemna" userId="766ba680-80f5-4b8b-844c-94b6db81444d" providerId="ADAL" clId="{20E15FC1-6C6B-48F8-9AB1-F15197A3ACAC}" dt="2022-03-02T07:58:34.882" v="2663"/>
          <ac:spMkLst>
            <pc:docMk/>
            <pc:sldMk cId="627450581" sldId="267"/>
            <ac:spMk id="99" creationId="{4ACB1672-7A48-47D7-B278-10A8B79CFDEB}"/>
          </ac:spMkLst>
        </pc:spChg>
        <pc:spChg chg="mod">
          <ac:chgData name="Mirko Kemna" userId="766ba680-80f5-4b8b-844c-94b6db81444d" providerId="ADAL" clId="{20E15FC1-6C6B-48F8-9AB1-F15197A3ACAC}" dt="2022-03-02T07:58:34.882" v="2663"/>
          <ac:spMkLst>
            <pc:docMk/>
            <pc:sldMk cId="627450581" sldId="267"/>
            <ac:spMk id="100" creationId="{3E954798-ABAD-4E11-90D5-8D30A5FB667F}"/>
          </ac:spMkLst>
        </pc:spChg>
        <pc:spChg chg="mod">
          <ac:chgData name="Mirko Kemna" userId="766ba680-80f5-4b8b-844c-94b6db81444d" providerId="ADAL" clId="{20E15FC1-6C6B-48F8-9AB1-F15197A3ACAC}" dt="2022-03-02T07:58:34.882" v="2663"/>
          <ac:spMkLst>
            <pc:docMk/>
            <pc:sldMk cId="627450581" sldId="267"/>
            <ac:spMk id="101" creationId="{E10BCB47-A4BC-4997-8DB9-9DA4B13CD28A}"/>
          </ac:spMkLst>
        </pc:spChg>
        <pc:spChg chg="mod">
          <ac:chgData name="Mirko Kemna" userId="766ba680-80f5-4b8b-844c-94b6db81444d" providerId="ADAL" clId="{20E15FC1-6C6B-48F8-9AB1-F15197A3ACAC}" dt="2022-03-02T07:58:34.882" v="2663"/>
          <ac:spMkLst>
            <pc:docMk/>
            <pc:sldMk cId="627450581" sldId="267"/>
            <ac:spMk id="102" creationId="{708D090B-691D-41C4-8063-523B5CC73D33}"/>
          </ac:spMkLst>
        </pc:spChg>
        <pc:spChg chg="mod">
          <ac:chgData name="Mirko Kemna" userId="766ba680-80f5-4b8b-844c-94b6db81444d" providerId="ADAL" clId="{20E15FC1-6C6B-48F8-9AB1-F15197A3ACAC}" dt="2022-03-02T07:58:34.882" v="2663"/>
          <ac:spMkLst>
            <pc:docMk/>
            <pc:sldMk cId="627450581" sldId="267"/>
            <ac:spMk id="103" creationId="{100060D8-6BBA-48FA-BD60-E8DDFA60773F}"/>
          </ac:spMkLst>
        </pc:spChg>
        <pc:spChg chg="mod">
          <ac:chgData name="Mirko Kemna" userId="766ba680-80f5-4b8b-844c-94b6db81444d" providerId="ADAL" clId="{20E15FC1-6C6B-48F8-9AB1-F15197A3ACAC}" dt="2022-03-02T07:58:34.882" v="2663"/>
          <ac:spMkLst>
            <pc:docMk/>
            <pc:sldMk cId="627450581" sldId="267"/>
            <ac:spMk id="107" creationId="{18D23048-AD8E-41E5-B086-F31B779FDC57}"/>
          </ac:spMkLst>
        </pc:spChg>
        <pc:spChg chg="mod">
          <ac:chgData name="Mirko Kemna" userId="766ba680-80f5-4b8b-844c-94b6db81444d" providerId="ADAL" clId="{20E15FC1-6C6B-48F8-9AB1-F15197A3ACAC}" dt="2022-03-02T07:58:34.882" v="2663"/>
          <ac:spMkLst>
            <pc:docMk/>
            <pc:sldMk cId="627450581" sldId="267"/>
            <ac:spMk id="108" creationId="{9B1C26CA-F0CC-4478-AC44-1BA3B42443EF}"/>
          </ac:spMkLst>
        </pc:spChg>
        <pc:spChg chg="mod">
          <ac:chgData name="Mirko Kemna" userId="766ba680-80f5-4b8b-844c-94b6db81444d" providerId="ADAL" clId="{20E15FC1-6C6B-48F8-9AB1-F15197A3ACAC}" dt="2022-03-02T07:58:34.882" v="2663"/>
          <ac:spMkLst>
            <pc:docMk/>
            <pc:sldMk cId="627450581" sldId="267"/>
            <ac:spMk id="109" creationId="{8C69C6D6-0E49-4D05-84A9-EC99889C54A5}"/>
          </ac:spMkLst>
        </pc:spChg>
        <pc:spChg chg="mod">
          <ac:chgData name="Mirko Kemna" userId="766ba680-80f5-4b8b-844c-94b6db81444d" providerId="ADAL" clId="{20E15FC1-6C6B-48F8-9AB1-F15197A3ACAC}" dt="2022-03-02T07:58:34.882" v="2663"/>
          <ac:spMkLst>
            <pc:docMk/>
            <pc:sldMk cId="627450581" sldId="267"/>
            <ac:spMk id="110" creationId="{24D35451-AE19-4515-BD60-526EA9AFBDBC}"/>
          </ac:spMkLst>
        </pc:spChg>
        <pc:spChg chg="mod">
          <ac:chgData name="Mirko Kemna" userId="766ba680-80f5-4b8b-844c-94b6db81444d" providerId="ADAL" clId="{20E15FC1-6C6B-48F8-9AB1-F15197A3ACAC}" dt="2022-03-02T07:58:34.882" v="2663"/>
          <ac:spMkLst>
            <pc:docMk/>
            <pc:sldMk cId="627450581" sldId="267"/>
            <ac:spMk id="111" creationId="{173411A3-2CE7-4E58-AA0D-41D4D1FC6047}"/>
          </ac:spMkLst>
        </pc:spChg>
        <pc:spChg chg="mod">
          <ac:chgData name="Mirko Kemna" userId="766ba680-80f5-4b8b-844c-94b6db81444d" providerId="ADAL" clId="{20E15FC1-6C6B-48F8-9AB1-F15197A3ACAC}" dt="2022-03-02T07:58:34.882" v="2663"/>
          <ac:spMkLst>
            <pc:docMk/>
            <pc:sldMk cId="627450581" sldId="267"/>
            <ac:spMk id="114" creationId="{1D8FED44-CE88-416F-AEA1-07834587F791}"/>
          </ac:spMkLst>
        </pc:spChg>
        <pc:grpChg chg="add del mod">
          <ac:chgData name="Mirko Kemna" userId="766ba680-80f5-4b8b-844c-94b6db81444d" providerId="ADAL" clId="{20E15FC1-6C6B-48F8-9AB1-F15197A3ACAC}" dt="2022-03-02T07:58:34.043" v="2662"/>
          <ac:grpSpMkLst>
            <pc:docMk/>
            <pc:sldMk cId="627450581" sldId="267"/>
            <ac:grpSpMk id="44" creationId="{4AF5F7BA-F716-42EE-85EB-8B6000D7CDCE}"/>
          </ac:grpSpMkLst>
        </pc:grpChg>
        <pc:grpChg chg="add del mod">
          <ac:chgData name="Mirko Kemna" userId="766ba680-80f5-4b8b-844c-94b6db81444d" providerId="ADAL" clId="{20E15FC1-6C6B-48F8-9AB1-F15197A3ACAC}" dt="2022-03-02T07:58:57.536" v="2696"/>
          <ac:grpSpMkLst>
            <pc:docMk/>
            <pc:sldMk cId="627450581" sldId="267"/>
            <ac:grpSpMk id="83" creationId="{DABFB51C-B27A-4CDB-B301-B07725C39237}"/>
          </ac:grpSpMkLst>
        </pc:grpChg>
        <pc:picChg chg="add mod">
          <ac:chgData name="Mirko Kemna" userId="766ba680-80f5-4b8b-844c-94b6db81444d" providerId="ADAL" clId="{20E15FC1-6C6B-48F8-9AB1-F15197A3ACAC}" dt="2022-03-02T07:59:20.204" v="2703" actId="1076"/>
          <ac:picMkLst>
            <pc:docMk/>
            <pc:sldMk cId="627450581" sldId="267"/>
            <ac:picMk id="4" creationId="{4A9A2750-09E1-4A3D-9BFE-16156045509E}"/>
          </ac:picMkLst>
        </pc:picChg>
        <pc:cxnChg chg="del">
          <ac:chgData name="Mirko Kemna" userId="766ba680-80f5-4b8b-844c-94b6db81444d" providerId="ADAL" clId="{20E15FC1-6C6B-48F8-9AB1-F15197A3ACAC}" dt="2022-03-02T07:58:25.565" v="2658" actId="478"/>
          <ac:cxnSpMkLst>
            <pc:docMk/>
            <pc:sldMk cId="627450581" sldId="267"/>
            <ac:cxnSpMk id="13" creationId="{11FAC0F8-DDC3-47CD-A085-41F4DBA08814}"/>
          </ac:cxnSpMkLst>
        </pc:cxnChg>
        <pc:cxnChg chg="del mod">
          <ac:chgData name="Mirko Kemna" userId="766ba680-80f5-4b8b-844c-94b6db81444d" providerId="ADAL" clId="{20E15FC1-6C6B-48F8-9AB1-F15197A3ACAC}" dt="2022-03-02T07:58:25.565" v="2658" actId="478"/>
          <ac:cxnSpMkLst>
            <pc:docMk/>
            <pc:sldMk cId="627450581" sldId="267"/>
            <ac:cxnSpMk id="19" creationId="{BC133E9C-F6E2-4A1B-B7BC-5F549894AED9}"/>
          </ac:cxnSpMkLst>
        </pc:cxnChg>
        <pc:cxnChg chg="del">
          <ac:chgData name="Mirko Kemna" userId="766ba680-80f5-4b8b-844c-94b6db81444d" providerId="ADAL" clId="{20E15FC1-6C6B-48F8-9AB1-F15197A3ACAC}" dt="2022-03-02T07:58:25.565" v="2658" actId="478"/>
          <ac:cxnSpMkLst>
            <pc:docMk/>
            <pc:sldMk cId="627450581" sldId="267"/>
            <ac:cxnSpMk id="26" creationId="{36C6E48B-7A21-40B6-8971-B525ECC95A18}"/>
          </ac:cxnSpMkLst>
        </pc:cxnChg>
        <pc:cxnChg chg="del mod">
          <ac:chgData name="Mirko Kemna" userId="766ba680-80f5-4b8b-844c-94b6db81444d" providerId="ADAL" clId="{20E15FC1-6C6B-48F8-9AB1-F15197A3ACAC}" dt="2022-03-02T07:58:25.565" v="2658" actId="478"/>
          <ac:cxnSpMkLst>
            <pc:docMk/>
            <pc:sldMk cId="627450581" sldId="267"/>
            <ac:cxnSpMk id="29" creationId="{7E1EFA0F-034D-49BF-A045-179A926E5EEC}"/>
          </ac:cxnSpMkLst>
        </pc:cxnChg>
        <pc:cxnChg chg="del mod">
          <ac:chgData name="Mirko Kemna" userId="766ba680-80f5-4b8b-844c-94b6db81444d" providerId="ADAL" clId="{20E15FC1-6C6B-48F8-9AB1-F15197A3ACAC}" dt="2022-03-02T07:58:25.565" v="2658" actId="478"/>
          <ac:cxnSpMkLst>
            <pc:docMk/>
            <pc:sldMk cId="627450581" sldId="267"/>
            <ac:cxnSpMk id="36" creationId="{8784C301-3448-4E70-9D24-F8812F82B8A0}"/>
          </ac:cxnSpMkLst>
        </pc:cxnChg>
        <pc:cxnChg chg="del">
          <ac:chgData name="Mirko Kemna" userId="766ba680-80f5-4b8b-844c-94b6db81444d" providerId="ADAL" clId="{20E15FC1-6C6B-48F8-9AB1-F15197A3ACAC}" dt="2022-03-02T07:58:25.565" v="2658" actId="478"/>
          <ac:cxnSpMkLst>
            <pc:docMk/>
            <pc:sldMk cId="627450581" sldId="267"/>
            <ac:cxnSpMk id="39" creationId="{5E54D718-6845-40CF-BDFF-0B3813CC7F90}"/>
          </ac:cxnSpMkLst>
        </pc:cxnChg>
        <pc:cxnChg chg="del">
          <ac:chgData name="Mirko Kemna" userId="766ba680-80f5-4b8b-844c-94b6db81444d" providerId="ADAL" clId="{20E15FC1-6C6B-48F8-9AB1-F15197A3ACAC}" dt="2022-03-02T07:58:25.565" v="2658" actId="478"/>
          <ac:cxnSpMkLst>
            <pc:docMk/>
            <pc:sldMk cId="627450581" sldId="267"/>
            <ac:cxnSpMk id="42" creationId="{848BDB24-CFCC-4561-953F-186D5C248562}"/>
          </ac:cxnSpMkLst>
        </pc:cxnChg>
        <pc:cxnChg chg="del">
          <ac:chgData name="Mirko Kemna" userId="766ba680-80f5-4b8b-844c-94b6db81444d" providerId="ADAL" clId="{20E15FC1-6C6B-48F8-9AB1-F15197A3ACAC}" dt="2022-03-02T07:58:25.565" v="2658" actId="478"/>
          <ac:cxnSpMkLst>
            <pc:docMk/>
            <pc:sldMk cId="627450581" sldId="267"/>
            <ac:cxnSpMk id="45" creationId="{81823104-B156-4336-AA5E-B08F8A93F432}"/>
          </ac:cxnSpMkLst>
        </pc:cxnChg>
        <pc:cxnChg chg="mod">
          <ac:chgData name="Mirko Kemna" userId="766ba680-80f5-4b8b-844c-94b6db81444d" providerId="ADAL" clId="{20E15FC1-6C6B-48F8-9AB1-F15197A3ACAC}" dt="2022-03-02T07:58:26.626" v="2659"/>
          <ac:cxnSpMkLst>
            <pc:docMk/>
            <pc:sldMk cId="627450581" sldId="267"/>
            <ac:cxnSpMk id="56" creationId="{C51BBC4C-AA60-4F74-A1FD-BF8F3CB23807}"/>
          </ac:cxnSpMkLst>
        </pc:cxnChg>
        <pc:cxnChg chg="mod">
          <ac:chgData name="Mirko Kemna" userId="766ba680-80f5-4b8b-844c-94b6db81444d" providerId="ADAL" clId="{20E15FC1-6C6B-48F8-9AB1-F15197A3ACAC}" dt="2022-03-02T07:58:26.626" v="2659"/>
          <ac:cxnSpMkLst>
            <pc:docMk/>
            <pc:sldMk cId="627450581" sldId="267"/>
            <ac:cxnSpMk id="57" creationId="{5888ADE6-B34F-43EF-BB8C-A926FF0412D3}"/>
          </ac:cxnSpMkLst>
        </pc:cxnChg>
        <pc:cxnChg chg="mod">
          <ac:chgData name="Mirko Kemna" userId="766ba680-80f5-4b8b-844c-94b6db81444d" providerId="ADAL" clId="{20E15FC1-6C6B-48F8-9AB1-F15197A3ACAC}" dt="2022-03-02T07:58:26.626" v="2659"/>
          <ac:cxnSpMkLst>
            <pc:docMk/>
            <pc:sldMk cId="627450581" sldId="267"/>
            <ac:cxnSpMk id="58" creationId="{35E41518-FB95-490E-94AB-70437A6751AF}"/>
          </ac:cxnSpMkLst>
        </pc:cxnChg>
        <pc:cxnChg chg="mod">
          <ac:chgData name="Mirko Kemna" userId="766ba680-80f5-4b8b-844c-94b6db81444d" providerId="ADAL" clId="{20E15FC1-6C6B-48F8-9AB1-F15197A3ACAC}" dt="2022-03-02T07:58:26.626" v="2659"/>
          <ac:cxnSpMkLst>
            <pc:docMk/>
            <pc:sldMk cId="627450581" sldId="267"/>
            <ac:cxnSpMk id="61" creationId="{3F9CF162-80A7-4EED-9799-958BD47A33DD}"/>
          </ac:cxnSpMkLst>
        </pc:cxnChg>
        <pc:cxnChg chg="mod">
          <ac:chgData name="Mirko Kemna" userId="766ba680-80f5-4b8b-844c-94b6db81444d" providerId="ADAL" clId="{20E15FC1-6C6B-48F8-9AB1-F15197A3ACAC}" dt="2022-03-02T07:58:26.626" v="2659"/>
          <ac:cxnSpMkLst>
            <pc:docMk/>
            <pc:sldMk cId="627450581" sldId="267"/>
            <ac:cxnSpMk id="62" creationId="{8D08DD6B-D562-40F9-AA49-0422157863B7}"/>
          </ac:cxnSpMkLst>
        </pc:cxnChg>
        <pc:cxnChg chg="del mod">
          <ac:chgData name="Mirko Kemna" userId="766ba680-80f5-4b8b-844c-94b6db81444d" providerId="ADAL" clId="{20E15FC1-6C6B-48F8-9AB1-F15197A3ACAC}" dt="2022-03-02T07:58:25.565" v="2658" actId="478"/>
          <ac:cxnSpMkLst>
            <pc:docMk/>
            <pc:sldMk cId="627450581" sldId="267"/>
            <ac:cxnSpMk id="66" creationId="{A212671A-10FB-47B7-B66A-6B7DC8EA9FE3}"/>
          </ac:cxnSpMkLst>
        </pc:cxnChg>
        <pc:cxnChg chg="del mod">
          <ac:chgData name="Mirko Kemna" userId="766ba680-80f5-4b8b-844c-94b6db81444d" providerId="ADAL" clId="{20E15FC1-6C6B-48F8-9AB1-F15197A3ACAC}" dt="2022-03-02T07:58:25.565" v="2658" actId="478"/>
          <ac:cxnSpMkLst>
            <pc:docMk/>
            <pc:sldMk cId="627450581" sldId="267"/>
            <ac:cxnSpMk id="67" creationId="{7ABF4063-0A3B-4F87-ACAE-8751905DD324}"/>
          </ac:cxnSpMkLst>
        </pc:cxnChg>
        <pc:cxnChg chg="mod">
          <ac:chgData name="Mirko Kemna" userId="766ba680-80f5-4b8b-844c-94b6db81444d" providerId="ADAL" clId="{20E15FC1-6C6B-48F8-9AB1-F15197A3ACAC}" dt="2022-03-02T07:58:26.626" v="2659"/>
          <ac:cxnSpMkLst>
            <pc:docMk/>
            <pc:sldMk cId="627450581" sldId="267"/>
            <ac:cxnSpMk id="72" creationId="{965E011E-3F13-4A92-A045-3FF44F21E5C3}"/>
          </ac:cxnSpMkLst>
        </pc:cxnChg>
        <pc:cxnChg chg="mod">
          <ac:chgData name="Mirko Kemna" userId="766ba680-80f5-4b8b-844c-94b6db81444d" providerId="ADAL" clId="{20E15FC1-6C6B-48F8-9AB1-F15197A3ACAC}" dt="2022-03-02T07:58:26.626" v="2659"/>
          <ac:cxnSpMkLst>
            <pc:docMk/>
            <pc:sldMk cId="627450581" sldId="267"/>
            <ac:cxnSpMk id="73" creationId="{8BBEC116-0935-4791-86F5-10941D5CF081}"/>
          </ac:cxnSpMkLst>
        </pc:cxnChg>
        <pc:cxnChg chg="mod">
          <ac:chgData name="Mirko Kemna" userId="766ba680-80f5-4b8b-844c-94b6db81444d" providerId="ADAL" clId="{20E15FC1-6C6B-48F8-9AB1-F15197A3ACAC}" dt="2022-03-02T07:58:26.626" v="2659"/>
          <ac:cxnSpMkLst>
            <pc:docMk/>
            <pc:sldMk cId="627450581" sldId="267"/>
            <ac:cxnSpMk id="74" creationId="{E92E6B01-62CA-4753-BBA5-478C6EFA9319}"/>
          </ac:cxnSpMkLst>
        </pc:cxnChg>
        <pc:cxnChg chg="mod">
          <ac:chgData name="Mirko Kemna" userId="766ba680-80f5-4b8b-844c-94b6db81444d" providerId="ADAL" clId="{20E15FC1-6C6B-48F8-9AB1-F15197A3ACAC}" dt="2022-03-02T07:58:26.626" v="2659"/>
          <ac:cxnSpMkLst>
            <pc:docMk/>
            <pc:sldMk cId="627450581" sldId="267"/>
            <ac:cxnSpMk id="80" creationId="{2E535851-8C91-4E26-8E8E-85840F7E60AA}"/>
          </ac:cxnSpMkLst>
        </pc:cxnChg>
        <pc:cxnChg chg="mod">
          <ac:chgData name="Mirko Kemna" userId="766ba680-80f5-4b8b-844c-94b6db81444d" providerId="ADAL" clId="{20E15FC1-6C6B-48F8-9AB1-F15197A3ACAC}" dt="2022-03-02T07:58:26.626" v="2659"/>
          <ac:cxnSpMkLst>
            <pc:docMk/>
            <pc:sldMk cId="627450581" sldId="267"/>
            <ac:cxnSpMk id="81" creationId="{04F33F6C-189A-4BFC-B007-DADE1040C7A8}"/>
          </ac:cxnSpMkLst>
        </pc:cxnChg>
        <pc:cxnChg chg="mod">
          <ac:chgData name="Mirko Kemna" userId="766ba680-80f5-4b8b-844c-94b6db81444d" providerId="ADAL" clId="{20E15FC1-6C6B-48F8-9AB1-F15197A3ACAC}" dt="2022-03-02T07:58:34.882" v="2663"/>
          <ac:cxnSpMkLst>
            <pc:docMk/>
            <pc:sldMk cId="627450581" sldId="267"/>
            <ac:cxnSpMk id="91" creationId="{1EA7C900-84CE-4E32-A729-A218859C935A}"/>
          </ac:cxnSpMkLst>
        </pc:cxnChg>
        <pc:cxnChg chg="mod">
          <ac:chgData name="Mirko Kemna" userId="766ba680-80f5-4b8b-844c-94b6db81444d" providerId="ADAL" clId="{20E15FC1-6C6B-48F8-9AB1-F15197A3ACAC}" dt="2022-03-02T07:58:34.882" v="2663"/>
          <ac:cxnSpMkLst>
            <pc:docMk/>
            <pc:sldMk cId="627450581" sldId="267"/>
            <ac:cxnSpMk id="92" creationId="{B2D20A25-9055-41D7-B128-1CD57C5BA8E3}"/>
          </ac:cxnSpMkLst>
        </pc:cxnChg>
        <pc:cxnChg chg="mod">
          <ac:chgData name="Mirko Kemna" userId="766ba680-80f5-4b8b-844c-94b6db81444d" providerId="ADAL" clId="{20E15FC1-6C6B-48F8-9AB1-F15197A3ACAC}" dt="2022-03-02T07:58:34.882" v="2663"/>
          <ac:cxnSpMkLst>
            <pc:docMk/>
            <pc:sldMk cId="627450581" sldId="267"/>
            <ac:cxnSpMk id="93" creationId="{0AC9EADE-AA10-4205-A167-8935EF19A747}"/>
          </ac:cxnSpMkLst>
        </pc:cxnChg>
        <pc:cxnChg chg="mod">
          <ac:chgData name="Mirko Kemna" userId="766ba680-80f5-4b8b-844c-94b6db81444d" providerId="ADAL" clId="{20E15FC1-6C6B-48F8-9AB1-F15197A3ACAC}" dt="2022-03-02T07:58:34.882" v="2663"/>
          <ac:cxnSpMkLst>
            <pc:docMk/>
            <pc:sldMk cId="627450581" sldId="267"/>
            <ac:cxnSpMk id="96" creationId="{E491F8D6-F47F-4374-AEBB-D7289D3856C7}"/>
          </ac:cxnSpMkLst>
        </pc:cxnChg>
        <pc:cxnChg chg="mod">
          <ac:chgData name="Mirko Kemna" userId="766ba680-80f5-4b8b-844c-94b6db81444d" providerId="ADAL" clId="{20E15FC1-6C6B-48F8-9AB1-F15197A3ACAC}" dt="2022-03-02T07:58:34.882" v="2663"/>
          <ac:cxnSpMkLst>
            <pc:docMk/>
            <pc:sldMk cId="627450581" sldId="267"/>
            <ac:cxnSpMk id="97" creationId="{8AB1A812-2F79-466B-B3CE-0C42FE4E0755}"/>
          </ac:cxnSpMkLst>
        </pc:cxnChg>
        <pc:cxnChg chg="mod">
          <ac:chgData name="Mirko Kemna" userId="766ba680-80f5-4b8b-844c-94b6db81444d" providerId="ADAL" clId="{20E15FC1-6C6B-48F8-9AB1-F15197A3ACAC}" dt="2022-03-02T07:58:34.882" v="2663"/>
          <ac:cxnSpMkLst>
            <pc:docMk/>
            <pc:sldMk cId="627450581" sldId="267"/>
            <ac:cxnSpMk id="104" creationId="{83BEE618-57F7-4832-A3CE-D41226BF3583}"/>
          </ac:cxnSpMkLst>
        </pc:cxnChg>
        <pc:cxnChg chg="mod">
          <ac:chgData name="Mirko Kemna" userId="766ba680-80f5-4b8b-844c-94b6db81444d" providerId="ADAL" clId="{20E15FC1-6C6B-48F8-9AB1-F15197A3ACAC}" dt="2022-03-02T07:58:34.882" v="2663"/>
          <ac:cxnSpMkLst>
            <pc:docMk/>
            <pc:sldMk cId="627450581" sldId="267"/>
            <ac:cxnSpMk id="105" creationId="{D92FD54B-1A3D-4F67-8FF0-2EE646AD8D06}"/>
          </ac:cxnSpMkLst>
        </pc:cxnChg>
        <pc:cxnChg chg="mod">
          <ac:chgData name="Mirko Kemna" userId="766ba680-80f5-4b8b-844c-94b6db81444d" providerId="ADAL" clId="{20E15FC1-6C6B-48F8-9AB1-F15197A3ACAC}" dt="2022-03-02T07:58:34.882" v="2663"/>
          <ac:cxnSpMkLst>
            <pc:docMk/>
            <pc:sldMk cId="627450581" sldId="267"/>
            <ac:cxnSpMk id="106" creationId="{83173E90-037F-4AA8-B431-97C931EC6C33}"/>
          </ac:cxnSpMkLst>
        </pc:cxnChg>
        <pc:cxnChg chg="mod">
          <ac:chgData name="Mirko Kemna" userId="766ba680-80f5-4b8b-844c-94b6db81444d" providerId="ADAL" clId="{20E15FC1-6C6B-48F8-9AB1-F15197A3ACAC}" dt="2022-03-02T07:58:34.882" v="2663"/>
          <ac:cxnSpMkLst>
            <pc:docMk/>
            <pc:sldMk cId="627450581" sldId="267"/>
            <ac:cxnSpMk id="112" creationId="{21BC8153-3DCC-4215-B3C9-09668F3B5411}"/>
          </ac:cxnSpMkLst>
        </pc:cxnChg>
        <pc:cxnChg chg="mod">
          <ac:chgData name="Mirko Kemna" userId="766ba680-80f5-4b8b-844c-94b6db81444d" providerId="ADAL" clId="{20E15FC1-6C6B-48F8-9AB1-F15197A3ACAC}" dt="2022-03-02T07:58:34.882" v="2663"/>
          <ac:cxnSpMkLst>
            <pc:docMk/>
            <pc:sldMk cId="627450581" sldId="267"/>
            <ac:cxnSpMk id="113" creationId="{DF663B2C-E950-4D70-BABC-5D97A7DFE38C}"/>
          </ac:cxnSpMkLst>
        </pc:cxnChg>
      </pc:sldChg>
      <pc:sldChg chg="addSp delSp modSp mod modClrScheme chgLayout">
        <pc:chgData name="Mirko Kemna" userId="766ba680-80f5-4b8b-844c-94b6db81444d" providerId="ADAL" clId="{20E15FC1-6C6B-48F8-9AB1-F15197A3ACAC}" dt="2022-03-02T08:08:00.987" v="2847" actId="1076"/>
        <pc:sldMkLst>
          <pc:docMk/>
          <pc:sldMk cId="2594832628" sldId="268"/>
        </pc:sldMkLst>
        <pc:spChg chg="del mod ord">
          <ac:chgData name="Mirko Kemna" userId="766ba680-80f5-4b8b-844c-94b6db81444d" providerId="ADAL" clId="{20E15FC1-6C6B-48F8-9AB1-F15197A3ACAC}" dt="2022-03-02T08:07:35.154" v="2824" actId="700"/>
          <ac:spMkLst>
            <pc:docMk/>
            <pc:sldMk cId="2594832628" sldId="268"/>
            <ac:spMk id="2" creationId="{D2990609-B648-42B0-8177-C1F6F042E9F3}"/>
          </ac:spMkLst>
        </pc:spChg>
        <pc:spChg chg="add del mod ord">
          <ac:chgData name="Mirko Kemna" userId="766ba680-80f5-4b8b-844c-94b6db81444d" providerId="ADAL" clId="{20E15FC1-6C6B-48F8-9AB1-F15197A3ACAC}" dt="2022-03-02T08:07:45.583" v="2828" actId="478"/>
          <ac:spMkLst>
            <pc:docMk/>
            <pc:sldMk cId="2594832628" sldId="268"/>
            <ac:spMk id="3" creationId="{84E5ABC9-4A8F-463B-9F9F-5D5502BDBB6B}"/>
          </ac:spMkLst>
        </pc:spChg>
        <pc:spChg chg="add del">
          <ac:chgData name="Mirko Kemna" userId="766ba680-80f5-4b8b-844c-94b6db81444d" providerId="ADAL" clId="{20E15FC1-6C6B-48F8-9AB1-F15197A3ACAC}" dt="2022-02-28T18:26:27.651" v="180"/>
          <ac:spMkLst>
            <pc:docMk/>
            <pc:sldMk cId="2594832628" sldId="268"/>
            <ac:spMk id="3" creationId="{C652BF86-DD0F-40AC-9B7A-F90566B1FDF5}"/>
          </ac:spMkLst>
        </pc:spChg>
        <pc:spChg chg="add mod">
          <ac:chgData name="Mirko Kemna" userId="766ba680-80f5-4b8b-844c-94b6db81444d" providerId="ADAL" clId="{20E15FC1-6C6B-48F8-9AB1-F15197A3ACAC}" dt="2022-03-02T08:07:52.628" v="2845" actId="20577"/>
          <ac:spMkLst>
            <pc:docMk/>
            <pc:sldMk cId="2594832628" sldId="268"/>
            <ac:spMk id="6" creationId="{352B64F4-B9FA-4B97-87AD-6AD7693A2C46}"/>
          </ac:spMkLst>
        </pc:spChg>
        <pc:picChg chg="mod">
          <ac:chgData name="Mirko Kemna" userId="766ba680-80f5-4b8b-844c-94b6db81444d" providerId="ADAL" clId="{20E15FC1-6C6B-48F8-9AB1-F15197A3ACAC}" dt="2022-03-02T08:07:40.313" v="2826" actId="14100"/>
          <ac:picMkLst>
            <pc:docMk/>
            <pc:sldMk cId="2594832628" sldId="268"/>
            <ac:picMk id="5" creationId="{383CCC3B-1EA2-4006-AFE6-E498D7EFCACD}"/>
          </ac:picMkLst>
        </pc:picChg>
        <pc:picChg chg="add mod">
          <ac:chgData name="Mirko Kemna" userId="766ba680-80f5-4b8b-844c-94b6db81444d" providerId="ADAL" clId="{20E15FC1-6C6B-48F8-9AB1-F15197A3ACAC}" dt="2022-02-28T18:12:11.454" v="176"/>
          <ac:picMkLst>
            <pc:docMk/>
            <pc:sldMk cId="2594832628" sldId="268"/>
            <ac:picMk id="6" creationId="{59129B6A-CEBC-4B52-BA2E-7E879D743D93}"/>
          </ac:picMkLst>
        </pc:picChg>
        <pc:picChg chg="add del mod">
          <ac:chgData name="Mirko Kemna" userId="766ba680-80f5-4b8b-844c-94b6db81444d" providerId="ADAL" clId="{20E15FC1-6C6B-48F8-9AB1-F15197A3ACAC}" dt="2022-02-28T18:26:24.517" v="179"/>
          <ac:picMkLst>
            <pc:docMk/>
            <pc:sldMk cId="2594832628" sldId="268"/>
            <ac:picMk id="8" creationId="{F5977036-07A7-45DE-8423-97221E929078}"/>
          </ac:picMkLst>
        </pc:picChg>
        <pc:picChg chg="add mod ord">
          <ac:chgData name="Mirko Kemna" userId="766ba680-80f5-4b8b-844c-94b6db81444d" providerId="ADAL" clId="{20E15FC1-6C6B-48F8-9AB1-F15197A3ACAC}" dt="2022-03-02T08:08:00.987" v="2847" actId="1076"/>
          <ac:picMkLst>
            <pc:docMk/>
            <pc:sldMk cId="2594832628" sldId="268"/>
            <ac:picMk id="10" creationId="{0D354E9A-0187-484C-A560-5CEA4A914D81}"/>
          </ac:picMkLst>
        </pc:picChg>
      </pc:sldChg>
      <pc:sldChg chg="addSp delSp modSp mod modClrScheme chgLayout">
        <pc:chgData name="Mirko Kemna" userId="766ba680-80f5-4b8b-844c-94b6db81444d" providerId="ADAL" clId="{20E15FC1-6C6B-48F8-9AB1-F15197A3ACAC}" dt="2022-03-02T08:03:10.305" v="2781" actId="478"/>
        <pc:sldMkLst>
          <pc:docMk/>
          <pc:sldMk cId="1992606962" sldId="269"/>
        </pc:sldMkLst>
        <pc:spChg chg="add mod ord">
          <ac:chgData name="Mirko Kemna" userId="766ba680-80f5-4b8b-844c-94b6db81444d" providerId="ADAL" clId="{20E15FC1-6C6B-48F8-9AB1-F15197A3ACAC}" dt="2022-03-02T08:02:51.086" v="2779" actId="20577"/>
          <ac:spMkLst>
            <pc:docMk/>
            <pc:sldMk cId="1992606962" sldId="269"/>
            <ac:spMk id="2" creationId="{BDFCA2E7-ED1A-41E2-9283-F7406D461BDE}"/>
          </ac:spMkLst>
        </pc:spChg>
        <pc:spChg chg="add mod ord">
          <ac:chgData name="Mirko Kemna" userId="766ba680-80f5-4b8b-844c-94b6db81444d" providerId="ADAL" clId="{20E15FC1-6C6B-48F8-9AB1-F15197A3ACAC}" dt="2022-03-02T08:02:36.263" v="2732" actId="700"/>
          <ac:spMkLst>
            <pc:docMk/>
            <pc:sldMk cId="1992606962" sldId="269"/>
            <ac:spMk id="3" creationId="{0D0BE7C2-8132-4514-854E-AD59EEA2ADF3}"/>
          </ac:spMkLst>
        </pc:spChg>
        <pc:spChg chg="del mod ord">
          <ac:chgData name="Mirko Kemna" userId="766ba680-80f5-4b8b-844c-94b6db81444d" providerId="ADAL" clId="{20E15FC1-6C6B-48F8-9AB1-F15197A3ACAC}" dt="2022-03-02T08:03:10.305" v="2781" actId="478"/>
          <ac:spMkLst>
            <pc:docMk/>
            <pc:sldMk cId="1992606962" sldId="269"/>
            <ac:spMk id="5" creationId="{06854F36-BAFC-4C7A-9729-32053D82A9C2}"/>
          </ac:spMkLst>
        </pc:spChg>
      </pc:sldChg>
      <pc:sldChg chg="modSp mod modClrScheme chgLayout">
        <pc:chgData name="Mirko Kemna" userId="766ba680-80f5-4b8b-844c-94b6db81444d" providerId="ADAL" clId="{20E15FC1-6C6B-48F8-9AB1-F15197A3ACAC}" dt="2022-03-02T11:11:24.979" v="5247" actId="20577"/>
        <pc:sldMkLst>
          <pc:docMk/>
          <pc:sldMk cId="1140908151" sldId="270"/>
        </pc:sldMkLst>
        <pc:spChg chg="mod ord">
          <ac:chgData name="Mirko Kemna" userId="766ba680-80f5-4b8b-844c-94b6db81444d" providerId="ADAL" clId="{20E15FC1-6C6B-48F8-9AB1-F15197A3ACAC}" dt="2022-03-02T07:56:21.381" v="2649" actId="700"/>
          <ac:spMkLst>
            <pc:docMk/>
            <pc:sldMk cId="1140908151" sldId="270"/>
            <ac:spMk id="2" creationId="{A004CC70-3EED-459D-98AF-54433FB5ECA5}"/>
          </ac:spMkLst>
        </pc:spChg>
        <pc:spChg chg="mod ord">
          <ac:chgData name="Mirko Kemna" userId="766ba680-80f5-4b8b-844c-94b6db81444d" providerId="ADAL" clId="{20E15FC1-6C6B-48F8-9AB1-F15197A3ACAC}" dt="2022-03-02T11:11:24.979" v="5247" actId="20577"/>
          <ac:spMkLst>
            <pc:docMk/>
            <pc:sldMk cId="1140908151" sldId="270"/>
            <ac:spMk id="3" creationId="{42D2B997-338A-4D06-A295-9A10540BA435}"/>
          </ac:spMkLst>
        </pc:spChg>
      </pc:sldChg>
      <pc:sldChg chg="addSp delSp modSp mod modClrScheme chgLayout">
        <pc:chgData name="Mirko Kemna" userId="766ba680-80f5-4b8b-844c-94b6db81444d" providerId="ADAL" clId="{20E15FC1-6C6B-48F8-9AB1-F15197A3ACAC}" dt="2022-03-02T08:34:36.573" v="2980" actId="14100"/>
        <pc:sldMkLst>
          <pc:docMk/>
          <pc:sldMk cId="407010063" sldId="271"/>
        </pc:sldMkLst>
        <pc:spChg chg="del mod ord">
          <ac:chgData name="Mirko Kemna" userId="766ba680-80f5-4b8b-844c-94b6db81444d" providerId="ADAL" clId="{20E15FC1-6C6B-48F8-9AB1-F15197A3ACAC}" dt="2022-03-02T07:22:53.175" v="2032" actId="700"/>
          <ac:spMkLst>
            <pc:docMk/>
            <pc:sldMk cId="407010063" sldId="271"/>
            <ac:spMk id="2" creationId="{3D802B0C-6F65-4FF4-A5C0-2F60B21A0613}"/>
          </ac:spMkLst>
        </pc:spChg>
        <pc:spChg chg="del">
          <ac:chgData name="Mirko Kemna" userId="766ba680-80f5-4b8b-844c-94b6db81444d" providerId="ADAL" clId="{20E15FC1-6C6B-48F8-9AB1-F15197A3ACAC}" dt="2022-02-28T17:46:59.060" v="173"/>
          <ac:spMkLst>
            <pc:docMk/>
            <pc:sldMk cId="407010063" sldId="271"/>
            <ac:spMk id="3" creationId="{3456F4A8-6394-4236-A5A1-BBCFC7980E54}"/>
          </ac:spMkLst>
        </pc:spChg>
        <pc:spChg chg="add mod ord">
          <ac:chgData name="Mirko Kemna" userId="766ba680-80f5-4b8b-844c-94b6db81444d" providerId="ADAL" clId="{20E15FC1-6C6B-48F8-9AB1-F15197A3ACAC}" dt="2022-03-02T07:54:36.116" v="2565" actId="20577"/>
          <ac:spMkLst>
            <pc:docMk/>
            <pc:sldMk cId="407010063" sldId="271"/>
            <ac:spMk id="3" creationId="{6B0FBF8C-9A09-4D78-9E32-817C49EB1D8F}"/>
          </ac:spMkLst>
        </pc:spChg>
        <pc:spChg chg="add mod ord">
          <ac:chgData name="Mirko Kemna" userId="766ba680-80f5-4b8b-844c-94b6db81444d" providerId="ADAL" clId="{20E15FC1-6C6B-48F8-9AB1-F15197A3ACAC}" dt="2022-03-02T07:22:53.175" v="2032" actId="700"/>
          <ac:spMkLst>
            <pc:docMk/>
            <pc:sldMk cId="407010063" sldId="271"/>
            <ac:spMk id="4" creationId="{DFF73A58-3011-40A3-8BAC-AC4EC642E427}"/>
          </ac:spMkLst>
        </pc:spChg>
        <pc:spChg chg="add del mod ord">
          <ac:chgData name="Mirko Kemna" userId="766ba680-80f5-4b8b-844c-94b6db81444d" providerId="ADAL" clId="{20E15FC1-6C6B-48F8-9AB1-F15197A3ACAC}" dt="2022-03-02T07:23:18.265" v="2035" actId="931"/>
          <ac:spMkLst>
            <pc:docMk/>
            <pc:sldMk cId="407010063" sldId="271"/>
            <ac:spMk id="6" creationId="{5D72B721-164B-4C4D-A88C-34D45B9928AA}"/>
          </ac:spMkLst>
        </pc:spChg>
        <pc:spChg chg="add mod ord">
          <ac:chgData name="Mirko Kemna" userId="766ba680-80f5-4b8b-844c-94b6db81444d" providerId="ADAL" clId="{20E15FC1-6C6B-48F8-9AB1-F15197A3ACAC}" dt="2022-03-02T08:01:09.942" v="2727" actId="5793"/>
          <ac:spMkLst>
            <pc:docMk/>
            <pc:sldMk cId="407010063" sldId="271"/>
            <ac:spMk id="7" creationId="{CED31931-A6EC-44DA-8F5E-DBF02BDF75EF}"/>
          </ac:spMkLst>
        </pc:spChg>
        <pc:spChg chg="del mod ord">
          <ac:chgData name="Mirko Kemna" userId="766ba680-80f5-4b8b-844c-94b6db81444d" providerId="ADAL" clId="{20E15FC1-6C6B-48F8-9AB1-F15197A3ACAC}" dt="2022-03-02T07:22:53.175" v="2032" actId="700"/>
          <ac:spMkLst>
            <pc:docMk/>
            <pc:sldMk cId="407010063" sldId="271"/>
            <ac:spMk id="9" creationId="{C97AA037-4356-4A45-BFD8-E8B33E1D37D9}"/>
          </ac:spMkLst>
        </pc:spChg>
        <pc:spChg chg="add del mod">
          <ac:chgData name="Mirko Kemna" userId="766ba680-80f5-4b8b-844c-94b6db81444d" providerId="ADAL" clId="{20E15FC1-6C6B-48F8-9AB1-F15197A3ACAC}" dt="2022-03-02T07:27:55.635" v="2135"/>
          <ac:spMkLst>
            <pc:docMk/>
            <pc:sldMk cId="407010063" sldId="271"/>
            <ac:spMk id="12" creationId="{9DB79274-F16F-4A13-8CE2-6CD12D4D8516}"/>
          </ac:spMkLst>
        </pc:spChg>
        <pc:spChg chg="add mod ord">
          <ac:chgData name="Mirko Kemna" userId="766ba680-80f5-4b8b-844c-94b6db81444d" providerId="ADAL" clId="{20E15FC1-6C6B-48F8-9AB1-F15197A3ACAC}" dt="2022-03-02T08:34:23.546" v="2979" actId="1076"/>
          <ac:spMkLst>
            <pc:docMk/>
            <pc:sldMk cId="407010063" sldId="271"/>
            <ac:spMk id="13" creationId="{6B83576E-26D4-4781-A8E5-29E094F299E0}"/>
          </ac:spMkLst>
        </pc:spChg>
        <pc:spChg chg="add mod">
          <ac:chgData name="Mirko Kemna" userId="766ba680-80f5-4b8b-844c-94b6db81444d" providerId="ADAL" clId="{20E15FC1-6C6B-48F8-9AB1-F15197A3ACAC}" dt="2022-03-02T07:52:51.496" v="2532" actId="571"/>
          <ac:spMkLst>
            <pc:docMk/>
            <pc:sldMk cId="407010063" sldId="271"/>
            <ac:spMk id="16" creationId="{08F9D282-95A4-4CD5-9981-C1F15BC5A188}"/>
          </ac:spMkLst>
        </pc:spChg>
        <pc:spChg chg="add del mod">
          <ac:chgData name="Mirko Kemna" userId="766ba680-80f5-4b8b-844c-94b6db81444d" providerId="ADAL" clId="{20E15FC1-6C6B-48F8-9AB1-F15197A3ACAC}" dt="2022-03-02T07:52:51.148" v="2531"/>
          <ac:spMkLst>
            <pc:docMk/>
            <pc:sldMk cId="407010063" sldId="271"/>
            <ac:spMk id="17" creationId="{98DA3E9F-B5AF-46C5-9CB7-59FA303DB903}"/>
          </ac:spMkLst>
        </pc:spChg>
        <pc:spChg chg="add mod">
          <ac:chgData name="Mirko Kemna" userId="766ba680-80f5-4b8b-844c-94b6db81444d" providerId="ADAL" clId="{20E15FC1-6C6B-48F8-9AB1-F15197A3ACAC}" dt="2022-03-02T07:54:17.202" v="2559" actId="14100"/>
          <ac:spMkLst>
            <pc:docMk/>
            <pc:sldMk cId="407010063" sldId="271"/>
            <ac:spMk id="18" creationId="{158555BB-68AC-4F97-9B0C-379D60A1C7B7}"/>
          </ac:spMkLst>
        </pc:spChg>
        <pc:spChg chg="add mod">
          <ac:chgData name="Mirko Kemna" userId="766ba680-80f5-4b8b-844c-94b6db81444d" providerId="ADAL" clId="{20E15FC1-6C6B-48F8-9AB1-F15197A3ACAC}" dt="2022-03-02T08:33:32.875" v="2971" actId="208"/>
          <ac:spMkLst>
            <pc:docMk/>
            <pc:sldMk cId="407010063" sldId="271"/>
            <ac:spMk id="19" creationId="{795C3289-F1A1-4F22-B0EE-418FC9B8EF9B}"/>
          </ac:spMkLst>
        </pc:spChg>
        <pc:spChg chg="add mod">
          <ac:chgData name="Mirko Kemna" userId="766ba680-80f5-4b8b-844c-94b6db81444d" providerId="ADAL" clId="{20E15FC1-6C6B-48F8-9AB1-F15197A3ACAC}" dt="2022-03-02T08:34:36.573" v="2980" actId="14100"/>
          <ac:spMkLst>
            <pc:docMk/>
            <pc:sldMk cId="407010063" sldId="271"/>
            <ac:spMk id="20" creationId="{E867181A-DDAB-4597-AD7F-D2B327929FEA}"/>
          </ac:spMkLst>
        </pc:spChg>
        <pc:picChg chg="add del mod">
          <ac:chgData name="Mirko Kemna" userId="766ba680-80f5-4b8b-844c-94b6db81444d" providerId="ADAL" clId="{20E15FC1-6C6B-48F8-9AB1-F15197A3ACAC}" dt="2022-03-02T07:23:20.687" v="2037" actId="478"/>
          <ac:picMkLst>
            <pc:docMk/>
            <pc:sldMk cId="407010063" sldId="271"/>
            <ac:picMk id="5" creationId="{AAC5D984-3BAF-419A-B730-2FA59368E774}"/>
          </ac:picMkLst>
        </pc:picChg>
        <pc:picChg chg="add del mod">
          <ac:chgData name="Mirko Kemna" userId="766ba680-80f5-4b8b-844c-94b6db81444d" providerId="ADAL" clId="{20E15FC1-6C6B-48F8-9AB1-F15197A3ACAC}" dt="2022-03-02T07:22:04.441" v="2031" actId="478"/>
          <ac:picMkLst>
            <pc:docMk/>
            <pc:sldMk cId="407010063" sldId="271"/>
            <ac:picMk id="10" creationId="{AF9EA626-79B5-4FBF-98DC-6F0CC96E191C}"/>
          </ac:picMkLst>
        </pc:picChg>
        <pc:picChg chg="add mod modCrop">
          <ac:chgData name="Mirko Kemna" userId="766ba680-80f5-4b8b-844c-94b6db81444d" providerId="ADAL" clId="{20E15FC1-6C6B-48F8-9AB1-F15197A3ACAC}" dt="2022-03-02T07:52:07.309" v="2517" actId="1076"/>
          <ac:picMkLst>
            <pc:docMk/>
            <pc:sldMk cId="407010063" sldId="271"/>
            <ac:picMk id="11" creationId="{A9ED7BB4-1CF8-4A5B-92D7-57120F1852BA}"/>
          </ac:picMkLst>
        </pc:picChg>
        <pc:picChg chg="add mod">
          <ac:chgData name="Mirko Kemna" userId="766ba680-80f5-4b8b-844c-94b6db81444d" providerId="ADAL" clId="{20E15FC1-6C6B-48F8-9AB1-F15197A3ACAC}" dt="2022-03-02T07:52:23.818" v="2528" actId="962"/>
          <ac:picMkLst>
            <pc:docMk/>
            <pc:sldMk cId="407010063" sldId="271"/>
            <ac:picMk id="15" creationId="{62CDDC7D-1707-48B1-9B0C-FAF4313CFD97}"/>
          </ac:picMkLst>
        </pc:picChg>
      </pc:sldChg>
      <pc:sldChg chg="addSp delSp modSp mod setBg modClrScheme chgLayout">
        <pc:chgData name="Mirko Kemna" userId="766ba680-80f5-4b8b-844c-94b6db81444d" providerId="ADAL" clId="{20E15FC1-6C6B-48F8-9AB1-F15197A3ACAC}" dt="2022-03-02T08:02:18.192" v="2731" actId="700"/>
        <pc:sldMkLst>
          <pc:docMk/>
          <pc:sldMk cId="1355759265" sldId="272"/>
        </pc:sldMkLst>
        <pc:spChg chg="mod ord">
          <ac:chgData name="Mirko Kemna" userId="766ba680-80f5-4b8b-844c-94b6db81444d" providerId="ADAL" clId="{20E15FC1-6C6B-48F8-9AB1-F15197A3ACAC}" dt="2022-03-02T08:02:18.192" v="2731" actId="700"/>
          <ac:spMkLst>
            <pc:docMk/>
            <pc:sldMk cId="1355759265" sldId="272"/>
            <ac:spMk id="2" creationId="{D49D9CA0-D302-4E61-A237-A894C4DE7496}"/>
          </ac:spMkLst>
        </pc:spChg>
        <pc:spChg chg="add del mod ord">
          <ac:chgData name="Mirko Kemna" userId="766ba680-80f5-4b8b-844c-94b6db81444d" providerId="ADAL" clId="{20E15FC1-6C6B-48F8-9AB1-F15197A3ACAC}" dt="2022-03-02T08:02:18.192" v="2731" actId="700"/>
          <ac:spMkLst>
            <pc:docMk/>
            <pc:sldMk cId="1355759265" sldId="272"/>
            <ac:spMk id="3" creationId="{F1922025-A664-44F6-9A34-9A43349FF01F}"/>
          </ac:spMkLst>
        </pc:spChg>
        <pc:spChg chg="add del">
          <ac:chgData name="Mirko Kemna" userId="766ba680-80f5-4b8b-844c-94b6db81444d" providerId="ADAL" clId="{20E15FC1-6C6B-48F8-9AB1-F15197A3ACAC}" dt="2022-03-01T07:49:49.564" v="504" actId="26606"/>
          <ac:spMkLst>
            <pc:docMk/>
            <pc:sldMk cId="1355759265" sldId="272"/>
            <ac:spMk id="9" creationId="{C1DD1A8A-57D5-4A81-AD04-532B043C5611}"/>
          </ac:spMkLst>
        </pc:spChg>
        <pc:spChg chg="add del">
          <ac:chgData name="Mirko Kemna" userId="766ba680-80f5-4b8b-844c-94b6db81444d" providerId="ADAL" clId="{20E15FC1-6C6B-48F8-9AB1-F15197A3ACAC}" dt="2022-03-01T07:49:49.564" v="504" actId="26606"/>
          <ac:spMkLst>
            <pc:docMk/>
            <pc:sldMk cId="1355759265" sldId="272"/>
            <ac:spMk id="11" creationId="{007891EC-4501-44ED-A8C8-B11B6DB767AB}"/>
          </ac:spMkLst>
        </pc:spChg>
        <pc:picChg chg="add del">
          <ac:chgData name="Mirko Kemna" userId="766ba680-80f5-4b8b-844c-94b6db81444d" providerId="ADAL" clId="{20E15FC1-6C6B-48F8-9AB1-F15197A3ACAC}" dt="2022-03-01T07:49:49.564" v="504" actId="26606"/>
          <ac:picMkLst>
            <pc:docMk/>
            <pc:sldMk cId="1355759265" sldId="272"/>
            <ac:picMk id="5" creationId="{A95938FD-5AC8-4BD8-9A09-DAF81191FA0F}"/>
          </ac:picMkLst>
        </pc:picChg>
      </pc:sldChg>
      <pc:sldChg chg="addSp modSp mod ord modClrScheme chgLayout">
        <pc:chgData name="Mirko Kemna" userId="766ba680-80f5-4b8b-844c-94b6db81444d" providerId="ADAL" clId="{20E15FC1-6C6B-48F8-9AB1-F15197A3ACAC}" dt="2022-03-02T10:52:53.512" v="4682" actId="20578"/>
        <pc:sldMkLst>
          <pc:docMk/>
          <pc:sldMk cId="978684041" sldId="273"/>
        </pc:sldMkLst>
        <pc:spChg chg="mod ord">
          <ac:chgData name="Mirko Kemna" userId="766ba680-80f5-4b8b-844c-94b6db81444d" providerId="ADAL" clId="{20E15FC1-6C6B-48F8-9AB1-F15197A3ACAC}" dt="2022-03-02T07:59:31.601" v="2704" actId="700"/>
          <ac:spMkLst>
            <pc:docMk/>
            <pc:sldMk cId="978684041" sldId="273"/>
            <ac:spMk id="2" creationId="{A5DA59D8-7CEE-4372-AA4C-BCCBBA3551BA}"/>
          </ac:spMkLst>
        </pc:spChg>
        <pc:spChg chg="mod ord">
          <ac:chgData name="Mirko Kemna" userId="766ba680-80f5-4b8b-844c-94b6db81444d" providerId="ADAL" clId="{20E15FC1-6C6B-48F8-9AB1-F15197A3ACAC}" dt="2022-03-02T09:03:11.494" v="3175" actId="20577"/>
          <ac:spMkLst>
            <pc:docMk/>
            <pc:sldMk cId="978684041" sldId="273"/>
            <ac:spMk id="3" creationId="{A61E4C54-C119-45E4-BA8F-C7729229DC98}"/>
          </ac:spMkLst>
        </pc:spChg>
        <pc:picChg chg="add mod">
          <ac:chgData name="Mirko Kemna" userId="766ba680-80f5-4b8b-844c-94b6db81444d" providerId="ADAL" clId="{20E15FC1-6C6B-48F8-9AB1-F15197A3ACAC}" dt="2022-03-02T07:59:59.980" v="2710" actId="1076"/>
          <ac:picMkLst>
            <pc:docMk/>
            <pc:sldMk cId="978684041" sldId="273"/>
            <ac:picMk id="4" creationId="{263C6E28-24FD-47E2-A8E3-EB482E57E135}"/>
          </ac:picMkLst>
        </pc:picChg>
        <pc:picChg chg="mod">
          <ac:chgData name="Mirko Kemna" userId="766ba680-80f5-4b8b-844c-94b6db81444d" providerId="ADAL" clId="{20E15FC1-6C6B-48F8-9AB1-F15197A3ACAC}" dt="2022-03-02T08:00:30.667" v="2720" actId="1076"/>
          <ac:picMkLst>
            <pc:docMk/>
            <pc:sldMk cId="978684041" sldId="273"/>
            <ac:picMk id="6" creationId="{C97375E5-8126-49ED-9CD5-1D8CC668A4CA}"/>
          </ac:picMkLst>
        </pc:picChg>
      </pc:sldChg>
      <pc:sldChg chg="addSp delSp modSp mod setBg modClrScheme chgLayout">
        <pc:chgData name="Mirko Kemna" userId="766ba680-80f5-4b8b-844c-94b6db81444d" providerId="ADAL" clId="{20E15FC1-6C6B-48F8-9AB1-F15197A3ACAC}" dt="2022-03-02T08:57:38.197" v="3067" actId="20577"/>
        <pc:sldMkLst>
          <pc:docMk/>
          <pc:sldMk cId="2795648719" sldId="274"/>
        </pc:sldMkLst>
        <pc:spChg chg="mod ord">
          <ac:chgData name="Mirko Kemna" userId="766ba680-80f5-4b8b-844c-94b6db81444d" providerId="ADAL" clId="{20E15FC1-6C6B-48F8-9AB1-F15197A3ACAC}" dt="2022-03-02T08:35:29.286" v="2988" actId="26606"/>
          <ac:spMkLst>
            <pc:docMk/>
            <pc:sldMk cId="2795648719" sldId="274"/>
            <ac:spMk id="2" creationId="{5742E475-AC2E-4481-A72A-1471E7C37676}"/>
          </ac:spMkLst>
        </pc:spChg>
        <pc:spChg chg="del mod ord">
          <ac:chgData name="Mirko Kemna" userId="766ba680-80f5-4b8b-844c-94b6db81444d" providerId="ADAL" clId="{20E15FC1-6C6B-48F8-9AB1-F15197A3ACAC}" dt="2022-03-02T08:55:14.990" v="3014" actId="478"/>
          <ac:spMkLst>
            <pc:docMk/>
            <pc:sldMk cId="2795648719" sldId="274"/>
            <ac:spMk id="3" creationId="{92BA4258-C260-4903-B712-C5DF45A2BC79}"/>
          </ac:spMkLst>
        </pc:spChg>
        <pc:spChg chg="add del mod ord">
          <ac:chgData name="Mirko Kemna" userId="766ba680-80f5-4b8b-844c-94b6db81444d" providerId="ADAL" clId="{20E15FC1-6C6B-48F8-9AB1-F15197A3ACAC}" dt="2022-03-02T08:35:26.438" v="2987" actId="478"/>
          <ac:spMkLst>
            <pc:docMk/>
            <pc:sldMk cId="2795648719" sldId="274"/>
            <ac:spMk id="4" creationId="{A1B6AF9E-067E-4DCA-A470-33BDF231DE21}"/>
          </ac:spMkLst>
        </pc:spChg>
        <pc:spChg chg="add del mod ord">
          <ac:chgData name="Mirko Kemna" userId="766ba680-80f5-4b8b-844c-94b6db81444d" providerId="ADAL" clId="{20E15FC1-6C6B-48F8-9AB1-F15197A3ACAC}" dt="2022-03-02T08:35:29.286" v="2988" actId="26606"/>
          <ac:spMkLst>
            <pc:docMk/>
            <pc:sldMk cId="2795648719" sldId="274"/>
            <ac:spMk id="6" creationId="{5210EF59-5FD0-46ED-B04F-6FEFB8500518}"/>
          </ac:spMkLst>
        </pc:spChg>
        <pc:spChg chg="add del">
          <ac:chgData name="Mirko Kemna" userId="766ba680-80f5-4b8b-844c-94b6db81444d" providerId="ADAL" clId="{20E15FC1-6C6B-48F8-9AB1-F15197A3ACAC}" dt="2022-03-01T10:51:05.780" v="2015" actId="26606"/>
          <ac:spMkLst>
            <pc:docMk/>
            <pc:sldMk cId="2795648719" sldId="274"/>
            <ac:spMk id="7" creationId="{D7A453D2-15D8-4403-815F-291FA16340D9}"/>
          </ac:spMkLst>
        </pc:spChg>
        <pc:spChg chg="add del">
          <ac:chgData name="Mirko Kemna" userId="766ba680-80f5-4b8b-844c-94b6db81444d" providerId="ADAL" clId="{20E15FC1-6C6B-48F8-9AB1-F15197A3ACAC}" dt="2022-03-01T10:51:05.780" v="2015" actId="26606"/>
          <ac:spMkLst>
            <pc:docMk/>
            <pc:sldMk cId="2795648719" sldId="274"/>
            <ac:spMk id="8" creationId="{8161EA6B-09CA-445B-AB0D-8DF76FA92DEF}"/>
          </ac:spMkLst>
        </pc:spChg>
        <pc:spChg chg="add del">
          <ac:chgData name="Mirko Kemna" userId="766ba680-80f5-4b8b-844c-94b6db81444d" providerId="ADAL" clId="{20E15FC1-6C6B-48F8-9AB1-F15197A3ACAC}" dt="2022-03-01T10:50:55.388" v="2007" actId="26606"/>
          <ac:spMkLst>
            <pc:docMk/>
            <pc:sldMk cId="2795648719" sldId="274"/>
            <ac:spMk id="10" creationId="{8B3A2D1A-45FC-4F95-B150-1C13EF2F6D09}"/>
          </ac:spMkLst>
        </pc:spChg>
        <pc:spChg chg="add del">
          <ac:chgData name="Mirko Kemna" userId="766ba680-80f5-4b8b-844c-94b6db81444d" providerId="ADAL" clId="{20E15FC1-6C6B-48F8-9AB1-F15197A3ACAC}" dt="2022-03-01T10:51:05.780" v="2015" actId="26606"/>
          <ac:spMkLst>
            <pc:docMk/>
            <pc:sldMk cId="2795648719" sldId="274"/>
            <ac:spMk id="11" creationId="{B8114C98-A349-4111-A123-E8EAB86ABE30}"/>
          </ac:spMkLst>
        </pc:spChg>
        <pc:spChg chg="add del">
          <ac:chgData name="Mirko Kemna" userId="766ba680-80f5-4b8b-844c-94b6db81444d" providerId="ADAL" clId="{20E15FC1-6C6B-48F8-9AB1-F15197A3ACAC}" dt="2022-03-01T10:50:55.388" v="2007" actId="26606"/>
          <ac:spMkLst>
            <pc:docMk/>
            <pc:sldMk cId="2795648719" sldId="274"/>
            <ac:spMk id="12" creationId="{F3768FD5-DD7A-43C7-8DEA-1F5DB3CB5B95}"/>
          </ac:spMkLst>
        </pc:spChg>
        <pc:spChg chg="add del mod">
          <ac:chgData name="Mirko Kemna" userId="766ba680-80f5-4b8b-844c-94b6db81444d" providerId="ADAL" clId="{20E15FC1-6C6B-48F8-9AB1-F15197A3ACAC}" dt="2022-03-02T08:35:21.001" v="2985" actId="26606"/>
          <ac:spMkLst>
            <pc:docMk/>
            <pc:sldMk cId="2795648719" sldId="274"/>
            <ac:spMk id="15" creationId="{5CEDAB29-F6A6-44D8-A266-C6387B15FAD2}"/>
          </ac:spMkLst>
        </pc:spChg>
        <pc:spChg chg="add mod">
          <ac:chgData name="Mirko Kemna" userId="766ba680-80f5-4b8b-844c-94b6db81444d" providerId="ADAL" clId="{20E15FC1-6C6B-48F8-9AB1-F15197A3ACAC}" dt="2022-03-02T08:57:38.197" v="3067" actId="20577"/>
          <ac:spMkLst>
            <pc:docMk/>
            <pc:sldMk cId="2795648719" sldId="274"/>
            <ac:spMk id="16" creationId="{9BF4BB97-0428-4DCF-8C88-46535609FFB3}"/>
          </ac:spMkLst>
        </pc:spChg>
        <pc:spChg chg="add del">
          <ac:chgData name="Mirko Kemna" userId="766ba680-80f5-4b8b-844c-94b6db81444d" providerId="ADAL" clId="{20E15FC1-6C6B-48F8-9AB1-F15197A3ACAC}" dt="2022-03-01T10:50:58.295" v="2009" actId="26606"/>
          <ac:spMkLst>
            <pc:docMk/>
            <pc:sldMk cId="2795648719" sldId="274"/>
            <ac:spMk id="21" creationId="{D7A453D2-15D8-4403-815F-291FA16340D9}"/>
          </ac:spMkLst>
        </pc:spChg>
        <pc:spChg chg="add del">
          <ac:chgData name="Mirko Kemna" userId="766ba680-80f5-4b8b-844c-94b6db81444d" providerId="ADAL" clId="{20E15FC1-6C6B-48F8-9AB1-F15197A3ACAC}" dt="2022-03-01T10:50:58.295" v="2009" actId="26606"/>
          <ac:spMkLst>
            <pc:docMk/>
            <pc:sldMk cId="2795648719" sldId="274"/>
            <ac:spMk id="22" creationId="{B8114C98-A349-4111-A123-E8EAB86ABE30}"/>
          </ac:spMkLst>
        </pc:spChg>
        <pc:spChg chg="add del">
          <ac:chgData name="Mirko Kemna" userId="766ba680-80f5-4b8b-844c-94b6db81444d" providerId="ADAL" clId="{20E15FC1-6C6B-48F8-9AB1-F15197A3ACAC}" dt="2022-03-01T10:50:58.295" v="2009" actId="26606"/>
          <ac:spMkLst>
            <pc:docMk/>
            <pc:sldMk cId="2795648719" sldId="274"/>
            <ac:spMk id="23" creationId="{8161EA6B-09CA-445B-AB0D-8DF76FA92DEF}"/>
          </ac:spMkLst>
        </pc:spChg>
        <pc:spChg chg="add del">
          <ac:chgData name="Mirko Kemna" userId="766ba680-80f5-4b8b-844c-94b6db81444d" providerId="ADAL" clId="{20E15FC1-6C6B-48F8-9AB1-F15197A3ACAC}" dt="2022-03-01T10:51:05.780" v="2015" actId="26606"/>
          <ac:spMkLst>
            <pc:docMk/>
            <pc:sldMk cId="2795648719" sldId="274"/>
            <ac:spMk id="35" creationId="{E2D3D3F2-ABBB-4453-B1C5-1BEBF7E4DD56}"/>
          </ac:spMkLst>
        </pc:spChg>
        <pc:spChg chg="add del">
          <ac:chgData name="Mirko Kemna" userId="766ba680-80f5-4b8b-844c-94b6db81444d" providerId="ADAL" clId="{20E15FC1-6C6B-48F8-9AB1-F15197A3ACAC}" dt="2022-03-01T10:50:58.295" v="2009" actId="26606"/>
          <ac:spMkLst>
            <pc:docMk/>
            <pc:sldMk cId="2795648719" sldId="274"/>
            <ac:spMk id="36" creationId="{E2D3D3F2-ABBB-4453-B1C5-1BEBF7E4DD56}"/>
          </ac:spMkLst>
        </pc:spChg>
        <pc:grpChg chg="add del">
          <ac:chgData name="Mirko Kemna" userId="766ba680-80f5-4b8b-844c-94b6db81444d" providerId="ADAL" clId="{20E15FC1-6C6B-48F8-9AB1-F15197A3ACAC}" dt="2022-03-01T10:51:05.780" v="2015" actId="26606"/>
          <ac:grpSpMkLst>
            <pc:docMk/>
            <pc:sldMk cId="2795648719" sldId="274"/>
            <ac:grpSpMk id="9" creationId="{1EA1DAFF-CECA-492F-BFA1-22C64956B8D9}"/>
          </ac:grpSpMkLst>
        </pc:grpChg>
        <pc:grpChg chg="add del">
          <ac:chgData name="Mirko Kemna" userId="766ba680-80f5-4b8b-844c-94b6db81444d" providerId="ADAL" clId="{20E15FC1-6C6B-48F8-9AB1-F15197A3ACAC}" dt="2022-03-01T10:51:05.780" v="2015" actId="26606"/>
          <ac:grpSpMkLst>
            <pc:docMk/>
            <pc:sldMk cId="2795648719" sldId="274"/>
            <ac:grpSpMk id="13" creationId="{670FB431-AE18-414D-92F4-1D12D1991152}"/>
          </ac:grpSpMkLst>
        </pc:grpChg>
        <pc:grpChg chg="add del">
          <ac:chgData name="Mirko Kemna" userId="766ba680-80f5-4b8b-844c-94b6db81444d" providerId="ADAL" clId="{20E15FC1-6C6B-48F8-9AB1-F15197A3ACAC}" dt="2022-03-01T10:50:58.295" v="2009" actId="26606"/>
          <ac:grpSpMkLst>
            <pc:docMk/>
            <pc:sldMk cId="2795648719" sldId="274"/>
            <ac:grpSpMk id="14" creationId="{1EA1DAFF-CECA-492F-BFA1-22C64956B8D9}"/>
          </ac:grpSpMkLst>
        </pc:grpChg>
        <pc:grpChg chg="add del">
          <ac:chgData name="Mirko Kemna" userId="766ba680-80f5-4b8b-844c-94b6db81444d" providerId="ADAL" clId="{20E15FC1-6C6B-48F8-9AB1-F15197A3ACAC}" dt="2022-03-01T10:50:58.295" v="2009" actId="26606"/>
          <ac:grpSpMkLst>
            <pc:docMk/>
            <pc:sldMk cId="2795648719" sldId="274"/>
            <ac:grpSpMk id="24" creationId="{670FB431-AE18-414D-92F4-1D12D1991152}"/>
          </ac:grpSpMkLst>
        </pc:grpChg>
        <pc:grpChg chg="add del">
          <ac:chgData name="Mirko Kemna" userId="766ba680-80f5-4b8b-844c-94b6db81444d" providerId="ADAL" clId="{20E15FC1-6C6B-48F8-9AB1-F15197A3ACAC}" dt="2022-03-01T10:51:05.780" v="2015" actId="26606"/>
          <ac:grpSpMkLst>
            <pc:docMk/>
            <pc:sldMk cId="2795648719" sldId="274"/>
            <ac:grpSpMk id="29" creationId="{AF19A774-30A5-488B-9BAF-629C6440294E}"/>
          </ac:grpSpMkLst>
        </pc:grpChg>
        <pc:grpChg chg="add del">
          <ac:chgData name="Mirko Kemna" userId="766ba680-80f5-4b8b-844c-94b6db81444d" providerId="ADAL" clId="{20E15FC1-6C6B-48F8-9AB1-F15197A3ACAC}" dt="2022-03-01T10:50:58.295" v="2009" actId="26606"/>
          <ac:grpSpMkLst>
            <pc:docMk/>
            <pc:sldMk cId="2795648719" sldId="274"/>
            <ac:grpSpMk id="30" creationId="{AF19A774-30A5-488B-9BAF-629C6440294E}"/>
          </ac:grpSpMkLst>
        </pc:grpChg>
        <pc:grpChg chg="add del">
          <ac:chgData name="Mirko Kemna" userId="766ba680-80f5-4b8b-844c-94b6db81444d" providerId="ADAL" clId="{20E15FC1-6C6B-48F8-9AB1-F15197A3ACAC}" dt="2022-03-01T10:51:05.780" v="2015" actId="26606"/>
          <ac:grpSpMkLst>
            <pc:docMk/>
            <pc:sldMk cId="2795648719" sldId="274"/>
            <ac:grpSpMk id="37" creationId="{8214E4A5-A0D2-42C4-8D14-D2A7E495F041}"/>
          </ac:grpSpMkLst>
        </pc:grpChg>
        <pc:grpChg chg="add del">
          <ac:chgData name="Mirko Kemna" userId="766ba680-80f5-4b8b-844c-94b6db81444d" providerId="ADAL" clId="{20E15FC1-6C6B-48F8-9AB1-F15197A3ACAC}" dt="2022-03-01T10:50:58.295" v="2009" actId="26606"/>
          <ac:grpSpMkLst>
            <pc:docMk/>
            <pc:sldMk cId="2795648719" sldId="274"/>
            <ac:grpSpMk id="38" creationId="{8214E4A5-A0D2-42C4-8D14-D2A7E495F041}"/>
          </ac:grpSpMkLst>
        </pc:grpChg>
        <pc:picChg chg="add del mod ord">
          <ac:chgData name="Mirko Kemna" userId="766ba680-80f5-4b8b-844c-94b6db81444d" providerId="ADAL" clId="{20E15FC1-6C6B-48F8-9AB1-F15197A3ACAC}" dt="2022-03-02T08:36:23.331" v="2994" actId="478"/>
          <ac:picMkLst>
            <pc:docMk/>
            <pc:sldMk cId="2795648719" sldId="274"/>
            <ac:picMk id="5" creationId="{2A4E15F9-122A-4E9B-BCEC-0C085EED3F30}"/>
          </ac:picMkLst>
        </pc:picChg>
        <pc:picChg chg="add mod">
          <ac:chgData name="Mirko Kemna" userId="766ba680-80f5-4b8b-844c-94b6db81444d" providerId="ADAL" clId="{20E15FC1-6C6B-48F8-9AB1-F15197A3ACAC}" dt="2022-03-02T08:57:10.397" v="3052" actId="1076"/>
          <ac:picMkLst>
            <pc:docMk/>
            <pc:sldMk cId="2795648719" sldId="274"/>
            <ac:picMk id="8" creationId="{5955A78F-5633-41AE-ABA9-7E17A33C2B71}"/>
          </ac:picMkLst>
        </pc:picChg>
        <pc:picChg chg="add mod">
          <ac:chgData name="Mirko Kemna" userId="766ba680-80f5-4b8b-844c-94b6db81444d" providerId="ADAL" clId="{20E15FC1-6C6B-48F8-9AB1-F15197A3ACAC}" dt="2022-03-02T08:57:12.512" v="3053" actId="1076"/>
          <ac:picMkLst>
            <pc:docMk/>
            <pc:sldMk cId="2795648719" sldId="274"/>
            <ac:picMk id="10" creationId="{A26048EC-8F7F-4DCA-9303-D50614BA4426}"/>
          </ac:picMkLst>
        </pc:picChg>
        <pc:picChg chg="add mod">
          <ac:chgData name="Mirko Kemna" userId="766ba680-80f5-4b8b-844c-94b6db81444d" providerId="ADAL" clId="{20E15FC1-6C6B-48F8-9AB1-F15197A3ACAC}" dt="2022-03-02T08:56:55.063" v="3048" actId="1076"/>
          <ac:picMkLst>
            <pc:docMk/>
            <pc:sldMk cId="2795648719" sldId="274"/>
            <ac:picMk id="12" creationId="{DFF2FCC1-3589-4C87-A716-A0E1FDE8C56C}"/>
          </ac:picMkLst>
        </pc:picChg>
        <pc:picChg chg="add mod">
          <ac:chgData name="Mirko Kemna" userId="766ba680-80f5-4b8b-844c-94b6db81444d" providerId="ADAL" clId="{20E15FC1-6C6B-48F8-9AB1-F15197A3ACAC}" dt="2022-03-02T08:56:55.063" v="3048" actId="1076"/>
          <ac:picMkLst>
            <pc:docMk/>
            <pc:sldMk cId="2795648719" sldId="274"/>
            <ac:picMk id="14" creationId="{CE74DA3B-D35E-4B2A-9DA2-C9BBDA88A31F}"/>
          </ac:picMkLst>
        </pc:picChg>
        <pc:picChg chg="add mod">
          <ac:chgData name="Mirko Kemna" userId="766ba680-80f5-4b8b-844c-94b6db81444d" providerId="ADAL" clId="{20E15FC1-6C6B-48F8-9AB1-F15197A3ACAC}" dt="2022-03-02T08:56:55.063" v="3048" actId="1076"/>
          <ac:picMkLst>
            <pc:docMk/>
            <pc:sldMk cId="2795648719" sldId="274"/>
            <ac:picMk id="18" creationId="{46E54709-0F66-416F-8F35-AA40844606B1}"/>
          </ac:picMkLst>
        </pc:picChg>
      </pc:sldChg>
      <pc:sldChg chg="modSp mod ord modClrScheme chgLayout">
        <pc:chgData name="Mirko Kemna" userId="766ba680-80f5-4b8b-844c-94b6db81444d" providerId="ADAL" clId="{20E15FC1-6C6B-48F8-9AB1-F15197A3ACAC}" dt="2022-03-02T10:07:58.685" v="3744" actId="5793"/>
        <pc:sldMkLst>
          <pc:docMk/>
          <pc:sldMk cId="2118836284" sldId="275"/>
        </pc:sldMkLst>
        <pc:spChg chg="mod ord">
          <ac:chgData name="Mirko Kemna" userId="766ba680-80f5-4b8b-844c-94b6db81444d" providerId="ADAL" clId="{20E15FC1-6C6B-48F8-9AB1-F15197A3ACAC}" dt="2022-03-02T10:01:57.674" v="3536" actId="20577"/>
          <ac:spMkLst>
            <pc:docMk/>
            <pc:sldMk cId="2118836284" sldId="275"/>
            <ac:spMk id="2" creationId="{115DD9B4-1151-4615-9EA3-E7CD31393919}"/>
          </ac:spMkLst>
        </pc:spChg>
        <pc:spChg chg="mod ord">
          <ac:chgData name="Mirko Kemna" userId="766ba680-80f5-4b8b-844c-94b6db81444d" providerId="ADAL" clId="{20E15FC1-6C6B-48F8-9AB1-F15197A3ACAC}" dt="2022-03-02T10:07:58.685" v="3744" actId="5793"/>
          <ac:spMkLst>
            <pc:docMk/>
            <pc:sldMk cId="2118836284" sldId="275"/>
            <ac:spMk id="3" creationId="{E9160DE4-F0C2-4A9E-B353-50CE3D7583E1}"/>
          </ac:spMkLst>
        </pc:spChg>
        <pc:picChg chg="mod">
          <ac:chgData name="Mirko Kemna" userId="766ba680-80f5-4b8b-844c-94b6db81444d" providerId="ADAL" clId="{20E15FC1-6C6B-48F8-9AB1-F15197A3ACAC}" dt="2022-03-02T08:08:31.317" v="2850" actId="1076"/>
          <ac:picMkLst>
            <pc:docMk/>
            <pc:sldMk cId="2118836284" sldId="275"/>
            <ac:picMk id="9" creationId="{4F312054-A60A-405D-BE2C-5866F31FB6D6}"/>
          </ac:picMkLst>
        </pc:picChg>
      </pc:sldChg>
      <pc:sldChg chg="addSp delSp modSp mod ord modClrScheme chgLayout">
        <pc:chgData name="Mirko Kemna" userId="766ba680-80f5-4b8b-844c-94b6db81444d" providerId="ADAL" clId="{20E15FC1-6C6B-48F8-9AB1-F15197A3ACAC}" dt="2022-03-02T10:53:11.013" v="4685" actId="700"/>
        <pc:sldMkLst>
          <pc:docMk/>
          <pc:sldMk cId="629721547" sldId="276"/>
        </pc:sldMkLst>
        <pc:spChg chg="mod ord">
          <ac:chgData name="Mirko Kemna" userId="766ba680-80f5-4b8b-844c-94b6db81444d" providerId="ADAL" clId="{20E15FC1-6C6B-48F8-9AB1-F15197A3ACAC}" dt="2022-03-02T10:53:11.013" v="4685" actId="700"/>
          <ac:spMkLst>
            <pc:docMk/>
            <pc:sldMk cId="629721547" sldId="276"/>
            <ac:spMk id="2" creationId="{BACB5B6C-99E2-45F0-8692-462F0191D989}"/>
          </ac:spMkLst>
        </pc:spChg>
        <pc:spChg chg="del mod ord">
          <ac:chgData name="Mirko Kemna" userId="766ba680-80f5-4b8b-844c-94b6db81444d" providerId="ADAL" clId="{20E15FC1-6C6B-48F8-9AB1-F15197A3ACAC}" dt="2022-03-02T10:53:11.013" v="4685" actId="700"/>
          <ac:spMkLst>
            <pc:docMk/>
            <pc:sldMk cId="629721547" sldId="276"/>
            <ac:spMk id="3" creationId="{182024BA-CA13-4AB1-8667-28329F892787}"/>
          </ac:spMkLst>
        </pc:spChg>
        <pc:spChg chg="add mod ord">
          <ac:chgData name="Mirko Kemna" userId="766ba680-80f5-4b8b-844c-94b6db81444d" providerId="ADAL" clId="{20E15FC1-6C6B-48F8-9AB1-F15197A3ACAC}" dt="2022-03-02T10:53:11.013" v="4685" actId="700"/>
          <ac:spMkLst>
            <pc:docMk/>
            <pc:sldMk cId="629721547" sldId="276"/>
            <ac:spMk id="4" creationId="{11C6DDF4-2E80-4B0E-ABB8-DE74923FC039}"/>
          </ac:spMkLst>
        </pc:spChg>
      </pc:sldChg>
      <pc:sldChg chg="addSp delSp modSp mod modClrScheme chgLayout">
        <pc:chgData name="Mirko Kemna" userId="766ba680-80f5-4b8b-844c-94b6db81444d" providerId="ADAL" clId="{20E15FC1-6C6B-48F8-9AB1-F15197A3ACAC}" dt="2022-03-02T08:10:56.010" v="2890" actId="1076"/>
        <pc:sldMkLst>
          <pc:docMk/>
          <pc:sldMk cId="626903119" sldId="277"/>
        </pc:sldMkLst>
        <pc:spChg chg="del mod">
          <ac:chgData name="Mirko Kemna" userId="766ba680-80f5-4b8b-844c-94b6db81444d" providerId="ADAL" clId="{20E15FC1-6C6B-48F8-9AB1-F15197A3ACAC}" dt="2022-03-01T06:49:36.785" v="247" actId="478"/>
          <ac:spMkLst>
            <pc:docMk/>
            <pc:sldMk cId="626903119" sldId="277"/>
            <ac:spMk id="2" creationId="{932B202C-8E78-47E8-91AB-D51DD736F3E7}"/>
          </ac:spMkLst>
        </pc:spChg>
        <pc:spChg chg="del">
          <ac:chgData name="Mirko Kemna" userId="766ba680-80f5-4b8b-844c-94b6db81444d" providerId="ADAL" clId="{20E15FC1-6C6B-48F8-9AB1-F15197A3ACAC}" dt="2022-03-01T06:48:31.362" v="235"/>
          <ac:spMkLst>
            <pc:docMk/>
            <pc:sldMk cId="626903119" sldId="277"/>
            <ac:spMk id="3" creationId="{D1B7DF7F-61D9-4D44-8A4C-25AD7A1D2F0C}"/>
          </ac:spMkLst>
        </pc:spChg>
        <pc:spChg chg="add del mod">
          <ac:chgData name="Mirko Kemna" userId="766ba680-80f5-4b8b-844c-94b6db81444d" providerId="ADAL" clId="{20E15FC1-6C6B-48F8-9AB1-F15197A3ACAC}" dt="2022-03-01T06:49:41.490" v="248" actId="478"/>
          <ac:spMkLst>
            <pc:docMk/>
            <pc:sldMk cId="626903119" sldId="277"/>
            <ac:spMk id="13" creationId="{C671E21E-C182-4FBE-B370-A9CF24ED5087}"/>
          </ac:spMkLst>
        </pc:spChg>
        <pc:spChg chg="add mod">
          <ac:chgData name="Mirko Kemna" userId="766ba680-80f5-4b8b-844c-94b6db81444d" providerId="ADAL" clId="{20E15FC1-6C6B-48F8-9AB1-F15197A3ACAC}" dt="2022-03-02T08:10:56.010" v="2890" actId="1076"/>
          <ac:spMkLst>
            <pc:docMk/>
            <pc:sldMk cId="626903119" sldId="277"/>
            <ac:spMk id="14" creationId="{05BBDCCC-52F5-46A4-BD00-9F4C65B220E7}"/>
          </ac:spMkLst>
        </pc:spChg>
        <pc:spChg chg="add mod">
          <ac:chgData name="Mirko Kemna" userId="766ba680-80f5-4b8b-844c-94b6db81444d" providerId="ADAL" clId="{20E15FC1-6C6B-48F8-9AB1-F15197A3ACAC}" dt="2022-03-02T08:10:56.010" v="2890" actId="1076"/>
          <ac:spMkLst>
            <pc:docMk/>
            <pc:sldMk cId="626903119" sldId="277"/>
            <ac:spMk id="15" creationId="{EDC316D8-A76B-42D4-8F95-E22107C29EAA}"/>
          </ac:spMkLst>
        </pc:spChg>
        <pc:spChg chg="add del mod">
          <ac:chgData name="Mirko Kemna" userId="766ba680-80f5-4b8b-844c-94b6db81444d" providerId="ADAL" clId="{20E15FC1-6C6B-48F8-9AB1-F15197A3ACAC}" dt="2022-03-01T07:03:47.141" v="377" actId="478"/>
          <ac:spMkLst>
            <pc:docMk/>
            <pc:sldMk cId="626903119" sldId="277"/>
            <ac:spMk id="16" creationId="{8C343378-1F31-4EDD-BAE3-760D22FE37A7}"/>
          </ac:spMkLst>
        </pc:spChg>
        <pc:spChg chg="add del mod">
          <ac:chgData name="Mirko Kemna" userId="766ba680-80f5-4b8b-844c-94b6db81444d" providerId="ADAL" clId="{20E15FC1-6C6B-48F8-9AB1-F15197A3ACAC}" dt="2022-03-01T07:03:47.141" v="377" actId="478"/>
          <ac:spMkLst>
            <pc:docMk/>
            <pc:sldMk cId="626903119" sldId="277"/>
            <ac:spMk id="17" creationId="{13F195C2-E7E2-428D-981E-C6691B275715}"/>
          </ac:spMkLst>
        </pc:spChg>
        <pc:spChg chg="add del mod">
          <ac:chgData name="Mirko Kemna" userId="766ba680-80f5-4b8b-844c-94b6db81444d" providerId="ADAL" clId="{20E15FC1-6C6B-48F8-9AB1-F15197A3ACAC}" dt="2022-03-01T07:03:47.141" v="377" actId="478"/>
          <ac:spMkLst>
            <pc:docMk/>
            <pc:sldMk cId="626903119" sldId="277"/>
            <ac:spMk id="20" creationId="{5C8DD460-2E60-4CD6-88C2-0952C8DBBDB7}"/>
          </ac:spMkLst>
        </pc:spChg>
        <pc:spChg chg="add del mod">
          <ac:chgData name="Mirko Kemna" userId="766ba680-80f5-4b8b-844c-94b6db81444d" providerId="ADAL" clId="{20E15FC1-6C6B-48F8-9AB1-F15197A3ACAC}" dt="2022-03-01T07:03:47.141" v="377" actId="478"/>
          <ac:spMkLst>
            <pc:docMk/>
            <pc:sldMk cId="626903119" sldId="277"/>
            <ac:spMk id="25" creationId="{3F6ED976-F67E-487A-A2B3-4077DC318158}"/>
          </ac:spMkLst>
        </pc:spChg>
        <pc:spChg chg="add mod">
          <ac:chgData name="Mirko Kemna" userId="766ba680-80f5-4b8b-844c-94b6db81444d" providerId="ADAL" clId="{20E15FC1-6C6B-48F8-9AB1-F15197A3ACAC}" dt="2022-03-02T08:10:56.010" v="2890" actId="1076"/>
          <ac:spMkLst>
            <pc:docMk/>
            <pc:sldMk cId="626903119" sldId="277"/>
            <ac:spMk id="26" creationId="{EDD001B6-D38F-44E4-A48A-B309A30B9FCC}"/>
          </ac:spMkLst>
        </pc:spChg>
        <pc:spChg chg="add mod">
          <ac:chgData name="Mirko Kemna" userId="766ba680-80f5-4b8b-844c-94b6db81444d" providerId="ADAL" clId="{20E15FC1-6C6B-48F8-9AB1-F15197A3ACAC}" dt="2022-03-02T08:10:56.010" v="2890" actId="1076"/>
          <ac:spMkLst>
            <pc:docMk/>
            <pc:sldMk cId="626903119" sldId="277"/>
            <ac:spMk id="27" creationId="{45A8EE8D-A135-4747-BF47-E59FF0C1A0BC}"/>
          </ac:spMkLst>
        </pc:spChg>
        <pc:spChg chg="add mod">
          <ac:chgData name="Mirko Kemna" userId="766ba680-80f5-4b8b-844c-94b6db81444d" providerId="ADAL" clId="{20E15FC1-6C6B-48F8-9AB1-F15197A3ACAC}" dt="2022-03-02T08:10:56.010" v="2890" actId="1076"/>
          <ac:spMkLst>
            <pc:docMk/>
            <pc:sldMk cId="626903119" sldId="277"/>
            <ac:spMk id="28" creationId="{4F4AF4F3-D4BB-4EA0-AC51-B00E2E1C9CFC}"/>
          </ac:spMkLst>
        </pc:spChg>
        <pc:spChg chg="add mod">
          <ac:chgData name="Mirko Kemna" userId="766ba680-80f5-4b8b-844c-94b6db81444d" providerId="ADAL" clId="{20E15FC1-6C6B-48F8-9AB1-F15197A3ACAC}" dt="2022-03-02T08:10:56.010" v="2890" actId="1076"/>
          <ac:spMkLst>
            <pc:docMk/>
            <pc:sldMk cId="626903119" sldId="277"/>
            <ac:spMk id="29" creationId="{08912433-4985-43BD-A8B9-9828CDA52E45}"/>
          </ac:spMkLst>
        </pc:spChg>
        <pc:spChg chg="add mod">
          <ac:chgData name="Mirko Kemna" userId="766ba680-80f5-4b8b-844c-94b6db81444d" providerId="ADAL" clId="{20E15FC1-6C6B-48F8-9AB1-F15197A3ACAC}" dt="2022-03-02T08:10:56.010" v="2890" actId="1076"/>
          <ac:spMkLst>
            <pc:docMk/>
            <pc:sldMk cId="626903119" sldId="277"/>
            <ac:spMk id="34" creationId="{6E221B50-7DD8-46C3-B1FF-E5D504E55D93}"/>
          </ac:spMkLst>
        </pc:spChg>
        <pc:spChg chg="add mod ord">
          <ac:chgData name="Mirko Kemna" userId="766ba680-80f5-4b8b-844c-94b6db81444d" providerId="ADAL" clId="{20E15FC1-6C6B-48F8-9AB1-F15197A3ACAC}" dt="2022-03-02T08:10:48.914" v="2889" actId="1076"/>
          <ac:spMkLst>
            <pc:docMk/>
            <pc:sldMk cId="626903119" sldId="277"/>
            <ac:spMk id="35" creationId="{DF4D9FBB-AFF5-4C6F-A300-3FED5659F73E}"/>
          </ac:spMkLst>
        </pc:spChg>
        <pc:picChg chg="add mod ord">
          <ac:chgData name="Mirko Kemna" userId="766ba680-80f5-4b8b-844c-94b6db81444d" providerId="ADAL" clId="{20E15FC1-6C6B-48F8-9AB1-F15197A3ACAC}" dt="2022-03-02T08:10:56.010" v="2890" actId="1076"/>
          <ac:picMkLst>
            <pc:docMk/>
            <pc:sldMk cId="626903119" sldId="277"/>
            <ac:picMk id="5" creationId="{6D424816-45AF-4430-9F13-41AC194A92CC}"/>
          </ac:picMkLst>
        </pc:picChg>
        <pc:picChg chg="add mod">
          <ac:chgData name="Mirko Kemna" userId="766ba680-80f5-4b8b-844c-94b6db81444d" providerId="ADAL" clId="{20E15FC1-6C6B-48F8-9AB1-F15197A3ACAC}" dt="2022-03-02T08:10:56.010" v="2890" actId="1076"/>
          <ac:picMkLst>
            <pc:docMk/>
            <pc:sldMk cId="626903119" sldId="277"/>
            <ac:picMk id="7" creationId="{088A1F78-314B-4A8A-B8E4-0BD88FA66E7B}"/>
          </ac:picMkLst>
        </pc:picChg>
        <pc:picChg chg="add mod">
          <ac:chgData name="Mirko Kemna" userId="766ba680-80f5-4b8b-844c-94b6db81444d" providerId="ADAL" clId="{20E15FC1-6C6B-48F8-9AB1-F15197A3ACAC}" dt="2022-03-02T08:10:56.010" v="2890" actId="1076"/>
          <ac:picMkLst>
            <pc:docMk/>
            <pc:sldMk cId="626903119" sldId="277"/>
            <ac:picMk id="9" creationId="{C185B95B-BAD8-4806-8797-38D57D63D54C}"/>
          </ac:picMkLst>
        </pc:picChg>
        <pc:picChg chg="add mod">
          <ac:chgData name="Mirko Kemna" userId="766ba680-80f5-4b8b-844c-94b6db81444d" providerId="ADAL" clId="{20E15FC1-6C6B-48F8-9AB1-F15197A3ACAC}" dt="2022-03-02T08:10:56.010" v="2890" actId="1076"/>
          <ac:picMkLst>
            <pc:docMk/>
            <pc:sldMk cId="626903119" sldId="277"/>
            <ac:picMk id="11" creationId="{1E96248B-9FCE-4D7E-898D-608CFB3542CA}"/>
          </ac:picMkLst>
        </pc:picChg>
        <pc:picChg chg="add mod">
          <ac:chgData name="Mirko Kemna" userId="766ba680-80f5-4b8b-844c-94b6db81444d" providerId="ADAL" clId="{20E15FC1-6C6B-48F8-9AB1-F15197A3ACAC}" dt="2022-03-02T08:10:56.010" v="2890" actId="1076"/>
          <ac:picMkLst>
            <pc:docMk/>
            <pc:sldMk cId="626903119" sldId="277"/>
            <ac:picMk id="19" creationId="{E9809859-9F5E-46D1-9A8C-8234E9481D39}"/>
          </ac:picMkLst>
        </pc:picChg>
        <pc:picChg chg="add del mod">
          <ac:chgData name="Mirko Kemna" userId="766ba680-80f5-4b8b-844c-94b6db81444d" providerId="ADAL" clId="{20E15FC1-6C6B-48F8-9AB1-F15197A3ACAC}" dt="2022-03-01T06:57:50.837" v="304" actId="478"/>
          <ac:picMkLst>
            <pc:docMk/>
            <pc:sldMk cId="626903119" sldId="277"/>
            <ac:picMk id="22" creationId="{7A4F0B3D-BB87-4552-A69E-8FB1A47F6492}"/>
          </ac:picMkLst>
        </pc:picChg>
        <pc:picChg chg="add mod">
          <ac:chgData name="Mirko Kemna" userId="766ba680-80f5-4b8b-844c-94b6db81444d" providerId="ADAL" clId="{20E15FC1-6C6B-48F8-9AB1-F15197A3ACAC}" dt="2022-03-02T08:10:56.010" v="2890" actId="1076"/>
          <ac:picMkLst>
            <pc:docMk/>
            <pc:sldMk cId="626903119" sldId="277"/>
            <ac:picMk id="24" creationId="{6D85A810-7F94-491C-8021-7D1245E89774}"/>
          </ac:picMkLst>
        </pc:picChg>
        <pc:picChg chg="add del mod">
          <ac:chgData name="Mirko Kemna" userId="766ba680-80f5-4b8b-844c-94b6db81444d" providerId="ADAL" clId="{20E15FC1-6C6B-48F8-9AB1-F15197A3ACAC}" dt="2022-03-01T07:02:29.352" v="368"/>
          <ac:picMkLst>
            <pc:docMk/>
            <pc:sldMk cId="626903119" sldId="277"/>
            <ac:picMk id="31" creationId="{FA8B0FF9-9E58-4014-A514-A929DB7F190C}"/>
          </ac:picMkLst>
        </pc:picChg>
        <pc:picChg chg="add mod">
          <ac:chgData name="Mirko Kemna" userId="766ba680-80f5-4b8b-844c-94b6db81444d" providerId="ADAL" clId="{20E15FC1-6C6B-48F8-9AB1-F15197A3ACAC}" dt="2022-03-02T08:10:56.010" v="2890" actId="1076"/>
          <ac:picMkLst>
            <pc:docMk/>
            <pc:sldMk cId="626903119" sldId="277"/>
            <ac:picMk id="33" creationId="{3CEB64AC-CCCE-4E99-99D3-1C006B4DEB68}"/>
          </ac:picMkLst>
        </pc:picChg>
      </pc:sldChg>
      <pc:sldChg chg="addSp delSp modSp new mod modClrScheme chgLayout">
        <pc:chgData name="Mirko Kemna" userId="766ba680-80f5-4b8b-844c-94b6db81444d" providerId="ADAL" clId="{20E15FC1-6C6B-48F8-9AB1-F15197A3ACAC}" dt="2022-03-02T10:15:36.047" v="3853"/>
        <pc:sldMkLst>
          <pc:docMk/>
          <pc:sldMk cId="4200251545" sldId="278"/>
        </pc:sldMkLst>
        <pc:spChg chg="mod ord">
          <ac:chgData name="Mirko Kemna" userId="766ba680-80f5-4b8b-844c-94b6db81444d" providerId="ADAL" clId="{20E15FC1-6C6B-48F8-9AB1-F15197A3ACAC}" dt="2022-03-02T08:11:21.135" v="2897" actId="1076"/>
          <ac:spMkLst>
            <pc:docMk/>
            <pc:sldMk cId="4200251545" sldId="278"/>
            <ac:spMk id="2" creationId="{442C849A-7B93-4BF4-B282-DFC3FFE48A06}"/>
          </ac:spMkLst>
        </pc:spChg>
        <pc:spChg chg="add del">
          <ac:chgData name="Mirko Kemna" userId="766ba680-80f5-4b8b-844c-94b6db81444d" providerId="ADAL" clId="{20E15FC1-6C6B-48F8-9AB1-F15197A3ACAC}" dt="2022-03-01T07:20:25.716" v="415"/>
          <ac:spMkLst>
            <pc:docMk/>
            <pc:sldMk cId="4200251545" sldId="278"/>
            <ac:spMk id="3" creationId="{965CBDE9-8A1B-42F9-8157-E7C00FBC581E}"/>
          </ac:spMkLst>
        </pc:spChg>
        <pc:picChg chg="add del mod">
          <ac:chgData name="Mirko Kemna" userId="766ba680-80f5-4b8b-844c-94b6db81444d" providerId="ADAL" clId="{20E15FC1-6C6B-48F8-9AB1-F15197A3ACAC}" dt="2022-03-01T07:20:18.391" v="414"/>
          <ac:picMkLst>
            <pc:docMk/>
            <pc:sldMk cId="4200251545" sldId="278"/>
            <ac:picMk id="5" creationId="{F6E2ABAB-6EF4-48AA-A263-4CF74BFBD319}"/>
          </ac:picMkLst>
        </pc:picChg>
        <pc:picChg chg="add del mod">
          <ac:chgData name="Mirko Kemna" userId="766ba680-80f5-4b8b-844c-94b6db81444d" providerId="ADAL" clId="{20E15FC1-6C6B-48F8-9AB1-F15197A3ACAC}" dt="2022-03-01T07:20:16.154" v="413"/>
          <ac:picMkLst>
            <pc:docMk/>
            <pc:sldMk cId="4200251545" sldId="278"/>
            <ac:picMk id="7" creationId="{A697239F-60DD-4B83-AD0B-B992F7AFE78A}"/>
          </ac:picMkLst>
        </pc:picChg>
        <pc:picChg chg="add del mod">
          <ac:chgData name="Mirko Kemna" userId="766ba680-80f5-4b8b-844c-94b6db81444d" providerId="ADAL" clId="{20E15FC1-6C6B-48F8-9AB1-F15197A3ACAC}" dt="2022-03-02T10:15:36.047" v="3853"/>
          <ac:picMkLst>
            <pc:docMk/>
            <pc:sldMk cId="4200251545" sldId="278"/>
            <ac:picMk id="8" creationId="{9ED25365-40B3-4EA7-AFF2-0D7CF387FDB3}"/>
          </ac:picMkLst>
        </pc:picChg>
        <pc:picChg chg="add del mod">
          <ac:chgData name="Mirko Kemna" userId="766ba680-80f5-4b8b-844c-94b6db81444d" providerId="ADAL" clId="{20E15FC1-6C6B-48F8-9AB1-F15197A3ACAC}" dt="2022-03-01T07:20:16.154" v="413"/>
          <ac:picMkLst>
            <pc:docMk/>
            <pc:sldMk cId="4200251545" sldId="278"/>
            <ac:picMk id="9" creationId="{E7B39D98-4C62-4325-9628-B1B4134AD605}"/>
          </ac:picMkLst>
        </pc:picChg>
        <pc:picChg chg="add del mod">
          <ac:chgData name="Mirko Kemna" userId="766ba680-80f5-4b8b-844c-94b6db81444d" providerId="ADAL" clId="{20E15FC1-6C6B-48F8-9AB1-F15197A3ACAC}" dt="2022-03-01T07:20:16.154" v="413"/>
          <ac:picMkLst>
            <pc:docMk/>
            <pc:sldMk cId="4200251545" sldId="278"/>
            <ac:picMk id="11" creationId="{4AB79D6D-BD58-4884-BF9B-210EF2FF5AE6}"/>
          </ac:picMkLst>
        </pc:picChg>
        <pc:picChg chg="add del mod">
          <ac:chgData name="Mirko Kemna" userId="766ba680-80f5-4b8b-844c-94b6db81444d" providerId="ADAL" clId="{20E15FC1-6C6B-48F8-9AB1-F15197A3ACAC}" dt="2022-03-01T07:20:16.154" v="413"/>
          <ac:picMkLst>
            <pc:docMk/>
            <pc:sldMk cId="4200251545" sldId="278"/>
            <ac:picMk id="13" creationId="{5695FA53-F2B7-4637-96E0-489EF0E2CB12}"/>
          </ac:picMkLst>
        </pc:picChg>
        <pc:picChg chg="add mod ord">
          <ac:chgData name="Mirko Kemna" userId="766ba680-80f5-4b8b-844c-94b6db81444d" providerId="ADAL" clId="{20E15FC1-6C6B-48F8-9AB1-F15197A3ACAC}" dt="2022-03-02T08:11:29.973" v="2898" actId="1076"/>
          <ac:picMkLst>
            <pc:docMk/>
            <pc:sldMk cId="4200251545" sldId="278"/>
            <ac:picMk id="15" creationId="{7F656AC1-1F0F-49BC-AE46-CE76168374FB}"/>
          </ac:picMkLst>
        </pc:picChg>
        <pc:picChg chg="add mod">
          <ac:chgData name="Mirko Kemna" userId="766ba680-80f5-4b8b-844c-94b6db81444d" providerId="ADAL" clId="{20E15FC1-6C6B-48F8-9AB1-F15197A3ACAC}" dt="2022-03-02T08:11:29.973" v="2898" actId="1076"/>
          <ac:picMkLst>
            <pc:docMk/>
            <pc:sldMk cId="4200251545" sldId="278"/>
            <ac:picMk id="17" creationId="{AE203D40-8D75-41DC-9AAD-671CE9329A5F}"/>
          </ac:picMkLst>
        </pc:picChg>
        <pc:picChg chg="add mod">
          <ac:chgData name="Mirko Kemna" userId="766ba680-80f5-4b8b-844c-94b6db81444d" providerId="ADAL" clId="{20E15FC1-6C6B-48F8-9AB1-F15197A3ACAC}" dt="2022-03-02T08:11:29.973" v="2898" actId="1076"/>
          <ac:picMkLst>
            <pc:docMk/>
            <pc:sldMk cId="4200251545" sldId="278"/>
            <ac:picMk id="19" creationId="{95BD9DD8-81C6-467F-BBAA-A628CE94B952}"/>
          </ac:picMkLst>
        </pc:picChg>
        <pc:picChg chg="add del mod">
          <ac:chgData name="Mirko Kemna" userId="766ba680-80f5-4b8b-844c-94b6db81444d" providerId="ADAL" clId="{20E15FC1-6C6B-48F8-9AB1-F15197A3ACAC}" dt="2022-03-01T07:23:05.667" v="465" actId="478"/>
          <ac:picMkLst>
            <pc:docMk/>
            <pc:sldMk cId="4200251545" sldId="278"/>
            <ac:picMk id="21" creationId="{0A4A9E5E-A740-4AF5-A865-0711784B0B49}"/>
          </ac:picMkLst>
        </pc:picChg>
        <pc:picChg chg="add mod">
          <ac:chgData name="Mirko Kemna" userId="766ba680-80f5-4b8b-844c-94b6db81444d" providerId="ADAL" clId="{20E15FC1-6C6B-48F8-9AB1-F15197A3ACAC}" dt="2022-03-02T08:11:29.973" v="2898" actId="1076"/>
          <ac:picMkLst>
            <pc:docMk/>
            <pc:sldMk cId="4200251545" sldId="278"/>
            <ac:picMk id="23" creationId="{0E7F2A54-2935-48C8-BC34-339FD8D8E403}"/>
          </ac:picMkLst>
        </pc:picChg>
        <pc:picChg chg="add mod">
          <ac:chgData name="Mirko Kemna" userId="766ba680-80f5-4b8b-844c-94b6db81444d" providerId="ADAL" clId="{20E15FC1-6C6B-48F8-9AB1-F15197A3ACAC}" dt="2022-03-02T08:11:29.973" v="2898" actId="1076"/>
          <ac:picMkLst>
            <pc:docMk/>
            <pc:sldMk cId="4200251545" sldId="278"/>
            <ac:picMk id="25" creationId="{862509BE-E04F-4DAF-8401-52A7F8BEC935}"/>
          </ac:picMkLst>
        </pc:picChg>
      </pc:sldChg>
      <pc:sldChg chg="addSp delSp modSp new mod modClrScheme modAnim chgLayout">
        <pc:chgData name="Mirko Kemna" userId="766ba680-80f5-4b8b-844c-94b6db81444d" providerId="ADAL" clId="{20E15FC1-6C6B-48F8-9AB1-F15197A3ACAC}" dt="2022-03-02T08:58:24.001" v="3078" actId="1076"/>
        <pc:sldMkLst>
          <pc:docMk/>
          <pc:sldMk cId="3834180273" sldId="279"/>
        </pc:sldMkLst>
        <pc:spChg chg="mod ord">
          <ac:chgData name="Mirko Kemna" userId="766ba680-80f5-4b8b-844c-94b6db81444d" providerId="ADAL" clId="{20E15FC1-6C6B-48F8-9AB1-F15197A3ACAC}" dt="2022-03-02T08:57:59.978" v="3068" actId="700"/>
          <ac:spMkLst>
            <pc:docMk/>
            <pc:sldMk cId="3834180273" sldId="279"/>
            <ac:spMk id="2" creationId="{603E42C2-AC89-46B2-8CD7-573475F31BE2}"/>
          </ac:spMkLst>
        </pc:spChg>
        <pc:spChg chg="add del mod ord">
          <ac:chgData name="Mirko Kemna" userId="766ba680-80f5-4b8b-844c-94b6db81444d" providerId="ADAL" clId="{20E15FC1-6C6B-48F8-9AB1-F15197A3ACAC}" dt="2022-03-02T08:58:10.556" v="3072" actId="478"/>
          <ac:spMkLst>
            <pc:docMk/>
            <pc:sldMk cId="3834180273" sldId="279"/>
            <ac:spMk id="3" creationId="{646DBBCA-C5FD-4305-BDA1-90BECB83FA75}"/>
          </ac:spMkLst>
        </pc:spChg>
        <pc:spChg chg="del">
          <ac:chgData name="Mirko Kemna" userId="766ba680-80f5-4b8b-844c-94b6db81444d" providerId="ADAL" clId="{20E15FC1-6C6B-48F8-9AB1-F15197A3ACAC}" dt="2022-03-01T07:26:14.406" v="482"/>
          <ac:spMkLst>
            <pc:docMk/>
            <pc:sldMk cId="3834180273" sldId="279"/>
            <ac:spMk id="3" creationId="{BE5626D8-8F37-4DE5-877F-C00E9AD64652}"/>
          </ac:spMkLst>
        </pc:spChg>
        <pc:spChg chg="add mod">
          <ac:chgData name="Mirko Kemna" userId="766ba680-80f5-4b8b-844c-94b6db81444d" providerId="ADAL" clId="{20E15FC1-6C6B-48F8-9AB1-F15197A3ACAC}" dt="2022-03-01T10:33:17.966" v="1695" actId="313"/>
          <ac:spMkLst>
            <pc:docMk/>
            <pc:sldMk cId="3834180273" sldId="279"/>
            <ac:spMk id="6" creationId="{11F4EA69-067E-4A4B-8ABE-D470080AB098}"/>
          </ac:spMkLst>
        </pc:spChg>
        <pc:spChg chg="add del mod">
          <ac:chgData name="Mirko Kemna" userId="766ba680-80f5-4b8b-844c-94b6db81444d" providerId="ADAL" clId="{20E15FC1-6C6B-48F8-9AB1-F15197A3ACAC}" dt="2022-03-01T07:27:56.559" v="496"/>
          <ac:spMkLst>
            <pc:docMk/>
            <pc:sldMk cId="3834180273" sldId="279"/>
            <ac:spMk id="11" creationId="{D95E747F-DA0E-46C2-8130-5D99BDDCEFDB}"/>
          </ac:spMkLst>
        </pc:spChg>
        <pc:picChg chg="add del mod">
          <ac:chgData name="Mirko Kemna" userId="766ba680-80f5-4b8b-844c-94b6db81444d" providerId="ADAL" clId="{20E15FC1-6C6B-48F8-9AB1-F15197A3ACAC}" dt="2022-03-01T07:26:36.897" v="490" actId="478"/>
          <ac:picMkLst>
            <pc:docMk/>
            <pc:sldMk cId="3834180273" sldId="279"/>
            <ac:picMk id="5" creationId="{CFC03627-FBF6-4FAA-A820-B356B9B77001}"/>
          </ac:picMkLst>
        </pc:picChg>
        <pc:picChg chg="add mod">
          <ac:chgData name="Mirko Kemna" userId="766ba680-80f5-4b8b-844c-94b6db81444d" providerId="ADAL" clId="{20E15FC1-6C6B-48F8-9AB1-F15197A3ACAC}" dt="2022-03-02T08:58:13.290" v="3073" actId="1076"/>
          <ac:picMkLst>
            <pc:docMk/>
            <pc:sldMk cId="3834180273" sldId="279"/>
            <ac:picMk id="7" creationId="{25B2E429-8EF2-456E-9F9F-BAEC73D72892}"/>
          </ac:picMkLst>
        </pc:picChg>
        <pc:picChg chg="add mod ord">
          <ac:chgData name="Mirko Kemna" userId="766ba680-80f5-4b8b-844c-94b6db81444d" providerId="ADAL" clId="{20E15FC1-6C6B-48F8-9AB1-F15197A3ACAC}" dt="2022-03-02T08:58:14.704" v="3074" actId="1076"/>
          <ac:picMkLst>
            <pc:docMk/>
            <pc:sldMk cId="3834180273" sldId="279"/>
            <ac:picMk id="9" creationId="{6336E34B-189F-4A0C-A611-5F5F58706689}"/>
          </ac:picMkLst>
        </pc:picChg>
        <pc:picChg chg="add mod ord">
          <ac:chgData name="Mirko Kemna" userId="766ba680-80f5-4b8b-844c-94b6db81444d" providerId="ADAL" clId="{20E15FC1-6C6B-48F8-9AB1-F15197A3ACAC}" dt="2022-03-02T08:58:24.001" v="3078" actId="1076"/>
          <ac:picMkLst>
            <pc:docMk/>
            <pc:sldMk cId="3834180273" sldId="279"/>
            <ac:picMk id="13" creationId="{D0182391-D4D5-4481-A0C2-DDCB7C37CD4D}"/>
          </ac:picMkLst>
        </pc:picChg>
      </pc:sldChg>
      <pc:sldChg chg="modSp new del mod ord modClrScheme chgLayout">
        <pc:chgData name="Mirko Kemna" userId="766ba680-80f5-4b8b-844c-94b6db81444d" providerId="ADAL" clId="{20E15FC1-6C6B-48F8-9AB1-F15197A3ACAC}" dt="2022-03-02T10:08:02.124" v="3745" actId="47"/>
        <pc:sldMkLst>
          <pc:docMk/>
          <pc:sldMk cId="1051151970" sldId="280"/>
        </pc:sldMkLst>
        <pc:spChg chg="mod ord">
          <ac:chgData name="Mirko Kemna" userId="766ba680-80f5-4b8b-844c-94b6db81444d" providerId="ADAL" clId="{20E15FC1-6C6B-48F8-9AB1-F15197A3ACAC}" dt="2022-03-02T08:08:21.415" v="2848" actId="700"/>
          <ac:spMkLst>
            <pc:docMk/>
            <pc:sldMk cId="1051151970" sldId="280"/>
            <ac:spMk id="2" creationId="{D2081291-8613-4672-86B3-F881E0EAE0D1}"/>
          </ac:spMkLst>
        </pc:spChg>
        <pc:spChg chg="mod ord">
          <ac:chgData name="Mirko Kemna" userId="766ba680-80f5-4b8b-844c-94b6db81444d" providerId="ADAL" clId="{20E15FC1-6C6B-48F8-9AB1-F15197A3ACAC}" dt="2022-03-02T08:08:21.415" v="2848" actId="700"/>
          <ac:spMkLst>
            <pc:docMk/>
            <pc:sldMk cId="1051151970" sldId="280"/>
            <ac:spMk id="3" creationId="{46E2D2C2-3948-4FD1-B507-B6600AEB8808}"/>
          </ac:spMkLst>
        </pc:spChg>
      </pc:sldChg>
      <pc:sldChg chg="modSp new del mod">
        <pc:chgData name="Mirko Kemna" userId="766ba680-80f5-4b8b-844c-94b6db81444d" providerId="ADAL" clId="{20E15FC1-6C6B-48F8-9AB1-F15197A3ACAC}" dt="2022-03-01T10:44:51.608" v="1717" actId="47"/>
        <pc:sldMkLst>
          <pc:docMk/>
          <pc:sldMk cId="1172202784" sldId="280"/>
        </pc:sldMkLst>
        <pc:spChg chg="mod">
          <ac:chgData name="Mirko Kemna" userId="766ba680-80f5-4b8b-844c-94b6db81444d" providerId="ADAL" clId="{20E15FC1-6C6B-48F8-9AB1-F15197A3ACAC}" dt="2022-03-01T10:44:43.408" v="1716" actId="20577"/>
          <ac:spMkLst>
            <pc:docMk/>
            <pc:sldMk cId="1172202784" sldId="280"/>
            <ac:spMk id="2" creationId="{DFD69D70-DD54-4EBB-BF8D-524BA74501E1}"/>
          </ac:spMkLst>
        </pc:spChg>
      </pc:sldChg>
      <pc:sldChg chg="addSp delSp modSp new mod modClrScheme chgLayout">
        <pc:chgData name="Mirko Kemna" userId="766ba680-80f5-4b8b-844c-94b6db81444d" providerId="ADAL" clId="{20E15FC1-6C6B-48F8-9AB1-F15197A3ACAC}" dt="2022-03-02T10:13:59.973" v="3842" actId="931"/>
        <pc:sldMkLst>
          <pc:docMk/>
          <pc:sldMk cId="3403726219" sldId="281"/>
        </pc:sldMkLst>
        <pc:spChg chg="del mod ord">
          <ac:chgData name="Mirko Kemna" userId="766ba680-80f5-4b8b-844c-94b6db81444d" providerId="ADAL" clId="{20E15FC1-6C6B-48F8-9AB1-F15197A3ACAC}" dt="2022-03-02T09:45:26.968" v="3228" actId="700"/>
          <ac:spMkLst>
            <pc:docMk/>
            <pc:sldMk cId="3403726219" sldId="281"/>
            <ac:spMk id="2" creationId="{2DC95A6D-41DA-4AE0-8376-2D3D0C1D9C86}"/>
          </ac:spMkLst>
        </pc:spChg>
        <pc:spChg chg="del mod ord">
          <ac:chgData name="Mirko Kemna" userId="766ba680-80f5-4b8b-844c-94b6db81444d" providerId="ADAL" clId="{20E15FC1-6C6B-48F8-9AB1-F15197A3ACAC}" dt="2022-03-02T09:45:26.968" v="3228" actId="700"/>
          <ac:spMkLst>
            <pc:docMk/>
            <pc:sldMk cId="3403726219" sldId="281"/>
            <ac:spMk id="3" creationId="{F2EBF9AD-B624-449C-BDAA-CABF0E103F42}"/>
          </ac:spMkLst>
        </pc:spChg>
        <pc:spChg chg="add mod ord">
          <ac:chgData name="Mirko Kemna" userId="766ba680-80f5-4b8b-844c-94b6db81444d" providerId="ADAL" clId="{20E15FC1-6C6B-48F8-9AB1-F15197A3ACAC}" dt="2022-03-02T10:08:37.649" v="3752" actId="700"/>
          <ac:spMkLst>
            <pc:docMk/>
            <pc:sldMk cId="3403726219" sldId="281"/>
            <ac:spMk id="4" creationId="{EE872B0F-0433-4D2C-B022-97035143496A}"/>
          </ac:spMkLst>
        </pc:spChg>
        <pc:spChg chg="add del mod ord">
          <ac:chgData name="Mirko Kemna" userId="766ba680-80f5-4b8b-844c-94b6db81444d" providerId="ADAL" clId="{20E15FC1-6C6B-48F8-9AB1-F15197A3ACAC}" dt="2022-03-02T10:08:18.315" v="3746" actId="700"/>
          <ac:spMkLst>
            <pc:docMk/>
            <pc:sldMk cId="3403726219" sldId="281"/>
            <ac:spMk id="5" creationId="{0578C795-4E94-4F45-BF46-6DA715B2B733}"/>
          </ac:spMkLst>
        </pc:spChg>
        <pc:spChg chg="add del mod ord">
          <ac:chgData name="Mirko Kemna" userId="766ba680-80f5-4b8b-844c-94b6db81444d" providerId="ADAL" clId="{20E15FC1-6C6B-48F8-9AB1-F15197A3ACAC}" dt="2022-03-02T10:08:26.339" v="3750" actId="26606"/>
          <ac:spMkLst>
            <pc:docMk/>
            <pc:sldMk cId="3403726219" sldId="281"/>
            <ac:spMk id="6" creationId="{CCB775EE-7D91-4325-9216-DD70015F51D9}"/>
          </ac:spMkLst>
        </pc:spChg>
        <pc:spChg chg="add del mod ord">
          <ac:chgData name="Mirko Kemna" userId="766ba680-80f5-4b8b-844c-94b6db81444d" providerId="ADAL" clId="{20E15FC1-6C6B-48F8-9AB1-F15197A3ACAC}" dt="2022-03-02T10:08:26.339" v="3750" actId="26606"/>
          <ac:spMkLst>
            <pc:docMk/>
            <pc:sldMk cId="3403726219" sldId="281"/>
            <ac:spMk id="8" creationId="{E2329EAF-63DC-4600-B95D-97EFC8BA4AE3}"/>
          </ac:spMkLst>
        </pc:spChg>
        <pc:spChg chg="add del mod ord">
          <ac:chgData name="Mirko Kemna" userId="766ba680-80f5-4b8b-844c-94b6db81444d" providerId="ADAL" clId="{20E15FC1-6C6B-48F8-9AB1-F15197A3ACAC}" dt="2022-03-02T10:08:26.339" v="3750" actId="26606"/>
          <ac:spMkLst>
            <pc:docMk/>
            <pc:sldMk cId="3403726219" sldId="281"/>
            <ac:spMk id="9" creationId="{893B4F88-6D60-485D-A9DC-D021C0706A3F}"/>
          </ac:spMkLst>
        </pc:spChg>
        <pc:spChg chg="add del mod ord">
          <ac:chgData name="Mirko Kemna" userId="766ba680-80f5-4b8b-844c-94b6db81444d" providerId="ADAL" clId="{20E15FC1-6C6B-48F8-9AB1-F15197A3ACAC}" dt="2022-03-02T10:08:26.339" v="3750" actId="26606"/>
          <ac:spMkLst>
            <pc:docMk/>
            <pc:sldMk cId="3403726219" sldId="281"/>
            <ac:spMk id="10" creationId="{ABF29321-5CE1-4E02-A487-41284C4D7AC2}"/>
          </ac:spMkLst>
        </pc:spChg>
        <pc:spChg chg="add del mod">
          <ac:chgData name="Mirko Kemna" userId="766ba680-80f5-4b8b-844c-94b6db81444d" providerId="ADAL" clId="{20E15FC1-6C6B-48F8-9AB1-F15197A3ACAC}" dt="2022-03-02T09:45:42.921" v="3242" actId="26606"/>
          <ac:spMkLst>
            <pc:docMk/>
            <pc:sldMk cId="3403726219" sldId="281"/>
            <ac:spMk id="11" creationId="{F8048981-DE30-46CF-A0E3-F4870018D05D}"/>
          </ac:spMkLst>
        </pc:spChg>
        <pc:spChg chg="add del mod ord">
          <ac:chgData name="Mirko Kemna" userId="766ba680-80f5-4b8b-844c-94b6db81444d" providerId="ADAL" clId="{20E15FC1-6C6B-48F8-9AB1-F15197A3ACAC}" dt="2022-03-02T10:08:26.339" v="3750" actId="26606"/>
          <ac:spMkLst>
            <pc:docMk/>
            <pc:sldMk cId="3403726219" sldId="281"/>
            <ac:spMk id="12" creationId="{13288334-C084-4ACF-96F8-FC3F6F24030A}"/>
          </ac:spMkLst>
        </pc:spChg>
        <pc:spChg chg="add del mod">
          <ac:chgData name="Mirko Kemna" userId="766ba680-80f5-4b8b-844c-94b6db81444d" providerId="ADAL" clId="{20E15FC1-6C6B-48F8-9AB1-F15197A3ACAC}" dt="2022-03-02T09:45:42.921" v="3242" actId="26606"/>
          <ac:spMkLst>
            <pc:docMk/>
            <pc:sldMk cId="3403726219" sldId="281"/>
            <ac:spMk id="13" creationId="{F7A4ED82-FE73-4CB5-9B91-40BB33E65599}"/>
          </ac:spMkLst>
        </pc:spChg>
        <pc:spChg chg="add del mod ord">
          <ac:chgData name="Mirko Kemna" userId="766ba680-80f5-4b8b-844c-94b6db81444d" providerId="ADAL" clId="{20E15FC1-6C6B-48F8-9AB1-F15197A3ACAC}" dt="2022-03-02T10:08:26.339" v="3750" actId="26606"/>
          <ac:spMkLst>
            <pc:docMk/>
            <pc:sldMk cId="3403726219" sldId="281"/>
            <ac:spMk id="14" creationId="{3D4DD9E8-9474-4968-9EC4-AD8F67FDAC14}"/>
          </ac:spMkLst>
        </pc:spChg>
        <pc:spChg chg="add del mod">
          <ac:chgData name="Mirko Kemna" userId="766ba680-80f5-4b8b-844c-94b6db81444d" providerId="ADAL" clId="{20E15FC1-6C6B-48F8-9AB1-F15197A3ACAC}" dt="2022-03-02T09:45:42.921" v="3242" actId="26606"/>
          <ac:spMkLst>
            <pc:docMk/>
            <pc:sldMk cId="3403726219" sldId="281"/>
            <ac:spMk id="15" creationId="{1FE4CA35-8969-4911-8833-718EF702189E}"/>
          </ac:spMkLst>
        </pc:spChg>
        <pc:spChg chg="add del mod ord">
          <ac:chgData name="Mirko Kemna" userId="766ba680-80f5-4b8b-844c-94b6db81444d" providerId="ADAL" clId="{20E15FC1-6C6B-48F8-9AB1-F15197A3ACAC}" dt="2022-03-02T10:08:26.339" v="3750" actId="26606"/>
          <ac:spMkLst>
            <pc:docMk/>
            <pc:sldMk cId="3403726219" sldId="281"/>
            <ac:spMk id="16" creationId="{4233DC82-699D-42A2-9C83-821EFB3AE9EA}"/>
          </ac:spMkLst>
        </pc:spChg>
        <pc:spChg chg="add del mod">
          <ac:chgData name="Mirko Kemna" userId="766ba680-80f5-4b8b-844c-94b6db81444d" providerId="ADAL" clId="{20E15FC1-6C6B-48F8-9AB1-F15197A3ACAC}" dt="2022-03-02T09:45:42.921" v="3242" actId="26606"/>
          <ac:spMkLst>
            <pc:docMk/>
            <pc:sldMk cId="3403726219" sldId="281"/>
            <ac:spMk id="17" creationId="{4C958270-1CAF-4738-A7B5-AFC902B7494F}"/>
          </ac:spMkLst>
        </pc:spChg>
        <pc:spChg chg="add del mod">
          <ac:chgData name="Mirko Kemna" userId="766ba680-80f5-4b8b-844c-94b6db81444d" providerId="ADAL" clId="{20E15FC1-6C6B-48F8-9AB1-F15197A3ACAC}" dt="2022-03-02T09:45:42.921" v="3242" actId="26606"/>
          <ac:spMkLst>
            <pc:docMk/>
            <pc:sldMk cId="3403726219" sldId="281"/>
            <ac:spMk id="19" creationId="{57E088AA-FF36-4F7A-BC45-7D53EF8AD5A6}"/>
          </ac:spMkLst>
        </pc:spChg>
        <pc:spChg chg="add del mod">
          <ac:chgData name="Mirko Kemna" userId="766ba680-80f5-4b8b-844c-94b6db81444d" providerId="ADAL" clId="{20E15FC1-6C6B-48F8-9AB1-F15197A3ACAC}" dt="2022-03-02T10:08:26.329" v="3749" actId="26606"/>
          <ac:spMkLst>
            <pc:docMk/>
            <pc:sldMk cId="3403726219" sldId="281"/>
            <ac:spMk id="20" creationId="{4CBBDD42-FF6E-41C0-B9CF-F3DA881C7C2E}"/>
          </ac:spMkLst>
        </pc:spChg>
        <pc:spChg chg="add del mod">
          <ac:chgData name="Mirko Kemna" userId="766ba680-80f5-4b8b-844c-94b6db81444d" providerId="ADAL" clId="{20E15FC1-6C6B-48F8-9AB1-F15197A3ACAC}" dt="2022-03-02T09:45:54.653" v="3244" actId="26606"/>
          <ac:spMkLst>
            <pc:docMk/>
            <pc:sldMk cId="3403726219" sldId="281"/>
            <ac:spMk id="21" creationId="{39D6282C-5BA7-4C7A-B418-D19E41A04304}"/>
          </ac:spMkLst>
        </pc:spChg>
        <pc:spChg chg="add del mod">
          <ac:chgData name="Mirko Kemna" userId="766ba680-80f5-4b8b-844c-94b6db81444d" providerId="ADAL" clId="{20E15FC1-6C6B-48F8-9AB1-F15197A3ACAC}" dt="2022-03-02T09:45:54.653" v="3244" actId="26606"/>
          <ac:spMkLst>
            <pc:docMk/>
            <pc:sldMk cId="3403726219" sldId="281"/>
            <ac:spMk id="23" creationId="{D83BEBFF-183E-434E-844E-7C35B40D14D2}"/>
          </ac:spMkLst>
        </pc:spChg>
        <pc:spChg chg="add del mod">
          <ac:chgData name="Mirko Kemna" userId="766ba680-80f5-4b8b-844c-94b6db81444d" providerId="ADAL" clId="{20E15FC1-6C6B-48F8-9AB1-F15197A3ACAC}" dt="2022-03-02T10:08:26.329" v="3749" actId="26606"/>
          <ac:spMkLst>
            <pc:docMk/>
            <pc:sldMk cId="3403726219" sldId="281"/>
            <ac:spMk id="24" creationId="{D1F4389C-0F8D-49C6-9B80-986319538B80}"/>
          </ac:spMkLst>
        </pc:spChg>
        <pc:spChg chg="add mod ord">
          <ac:chgData name="Mirko Kemna" userId="766ba680-80f5-4b8b-844c-94b6db81444d" providerId="ADAL" clId="{20E15FC1-6C6B-48F8-9AB1-F15197A3ACAC}" dt="2022-03-02T10:08:37.649" v="3752" actId="700"/>
          <ac:spMkLst>
            <pc:docMk/>
            <pc:sldMk cId="3403726219" sldId="281"/>
            <ac:spMk id="25" creationId="{2E6F0AB5-7554-4238-8871-585E311AA090}"/>
          </ac:spMkLst>
        </pc:spChg>
        <pc:spChg chg="add del">
          <ac:chgData name="Mirko Kemna" userId="766ba680-80f5-4b8b-844c-94b6db81444d" providerId="ADAL" clId="{20E15FC1-6C6B-48F8-9AB1-F15197A3ACAC}" dt="2022-03-02T10:08:37.649" v="3752" actId="700"/>
          <ac:spMkLst>
            <pc:docMk/>
            <pc:sldMk cId="3403726219" sldId="281"/>
            <ac:spMk id="26" creationId="{E772CAFC-A8A6-4882-8653-419752F44F2C}"/>
          </ac:spMkLst>
        </pc:spChg>
        <pc:spChg chg="add del">
          <ac:chgData name="Mirko Kemna" userId="766ba680-80f5-4b8b-844c-94b6db81444d" providerId="ADAL" clId="{20E15FC1-6C6B-48F8-9AB1-F15197A3ACAC}" dt="2022-03-02T10:08:37.649" v="3752" actId="700"/>
          <ac:spMkLst>
            <pc:docMk/>
            <pc:sldMk cId="3403726219" sldId="281"/>
            <ac:spMk id="28" creationId="{D0CA936B-4869-4A4F-89D8-6162273867FD}"/>
          </ac:spMkLst>
        </pc:spChg>
        <pc:spChg chg="add del">
          <ac:chgData name="Mirko Kemna" userId="766ba680-80f5-4b8b-844c-94b6db81444d" providerId="ADAL" clId="{20E15FC1-6C6B-48F8-9AB1-F15197A3ACAC}" dt="2022-03-02T10:08:37.649" v="3752" actId="700"/>
          <ac:spMkLst>
            <pc:docMk/>
            <pc:sldMk cId="3403726219" sldId="281"/>
            <ac:spMk id="29" creationId="{782E2E38-FC8E-44EB-B5F1-7C29189AFA1B}"/>
          </ac:spMkLst>
        </pc:spChg>
        <pc:spChg chg="add del mod">
          <ac:chgData name="Mirko Kemna" userId="766ba680-80f5-4b8b-844c-94b6db81444d" providerId="ADAL" clId="{20E15FC1-6C6B-48F8-9AB1-F15197A3ACAC}" dt="2022-03-02T10:08:37.649" v="3752" actId="700"/>
          <ac:spMkLst>
            <pc:docMk/>
            <pc:sldMk cId="3403726219" sldId="281"/>
            <ac:spMk id="30" creationId="{590A2E16-DC9B-477D-9A38-88A7DEA44626}"/>
          </ac:spMkLst>
        </pc:spChg>
        <pc:spChg chg="add del">
          <ac:chgData name="Mirko Kemna" userId="766ba680-80f5-4b8b-844c-94b6db81444d" providerId="ADAL" clId="{20E15FC1-6C6B-48F8-9AB1-F15197A3ACAC}" dt="2022-03-02T10:08:37.649" v="3752" actId="700"/>
          <ac:spMkLst>
            <pc:docMk/>
            <pc:sldMk cId="3403726219" sldId="281"/>
            <ac:spMk id="31" creationId="{F5729DEB-B1E6-4A6C-ACD4-54BB51B4A89C}"/>
          </ac:spMkLst>
        </pc:spChg>
        <pc:spChg chg="add del mod ord">
          <ac:chgData name="Mirko Kemna" userId="766ba680-80f5-4b8b-844c-94b6db81444d" providerId="ADAL" clId="{20E15FC1-6C6B-48F8-9AB1-F15197A3ACAC}" dt="2022-03-02T10:13:59.973" v="3842" actId="931"/>
          <ac:spMkLst>
            <pc:docMk/>
            <pc:sldMk cId="3403726219" sldId="281"/>
            <ac:spMk id="32" creationId="{E3079E99-13F7-4426-90B5-52222AC2F185}"/>
          </ac:spMkLst>
        </pc:spChg>
        <pc:spChg chg="add del mod ord">
          <ac:chgData name="Mirko Kemna" userId="766ba680-80f5-4b8b-844c-94b6db81444d" providerId="ADAL" clId="{20E15FC1-6C6B-48F8-9AB1-F15197A3ACAC}" dt="2022-03-02T10:12:41.267" v="3837" actId="478"/>
          <ac:spMkLst>
            <pc:docMk/>
            <pc:sldMk cId="3403726219" sldId="281"/>
            <ac:spMk id="33" creationId="{C00E100B-9062-4AC4-911E-36C163B377F1}"/>
          </ac:spMkLst>
        </pc:spChg>
        <pc:spChg chg="add mod ord">
          <ac:chgData name="Mirko Kemna" userId="766ba680-80f5-4b8b-844c-94b6db81444d" providerId="ADAL" clId="{20E15FC1-6C6B-48F8-9AB1-F15197A3ACAC}" dt="2022-03-02T10:08:37.649" v="3752" actId="700"/>
          <ac:spMkLst>
            <pc:docMk/>
            <pc:sldMk cId="3403726219" sldId="281"/>
            <ac:spMk id="34" creationId="{E5400C33-7733-443A-9D86-82754F6D7CAD}"/>
          </ac:spMkLst>
        </pc:spChg>
        <pc:spChg chg="add mod ord">
          <ac:chgData name="Mirko Kemna" userId="766ba680-80f5-4b8b-844c-94b6db81444d" providerId="ADAL" clId="{20E15FC1-6C6B-48F8-9AB1-F15197A3ACAC}" dt="2022-03-02T10:08:37.649" v="3752" actId="700"/>
          <ac:spMkLst>
            <pc:docMk/>
            <pc:sldMk cId="3403726219" sldId="281"/>
            <ac:spMk id="35" creationId="{F11E2AE5-F038-40B6-ADD8-4B1A5B60FD94}"/>
          </ac:spMkLst>
        </pc:spChg>
        <pc:spChg chg="add mod ord">
          <ac:chgData name="Mirko Kemna" userId="766ba680-80f5-4b8b-844c-94b6db81444d" providerId="ADAL" clId="{20E15FC1-6C6B-48F8-9AB1-F15197A3ACAC}" dt="2022-03-02T10:08:37.685" v="3753" actId="27636"/>
          <ac:spMkLst>
            <pc:docMk/>
            <pc:sldMk cId="3403726219" sldId="281"/>
            <ac:spMk id="36" creationId="{BB0DA820-D406-40AD-AD5F-6A309780CD53}"/>
          </ac:spMkLst>
        </pc:spChg>
        <pc:picChg chg="add del">
          <ac:chgData name="Mirko Kemna" userId="766ba680-80f5-4b8b-844c-94b6db81444d" providerId="ADAL" clId="{20E15FC1-6C6B-48F8-9AB1-F15197A3ACAC}" dt="2022-03-02T09:45:42.921" v="3242" actId="26606"/>
          <ac:picMkLst>
            <pc:docMk/>
            <pc:sldMk cId="3403726219" sldId="281"/>
            <ac:picMk id="7" creationId="{AAA1814A-78D7-4573-AC63-4B913F77FB97}"/>
          </ac:picMkLst>
        </pc:picChg>
        <pc:picChg chg="add del">
          <ac:chgData name="Mirko Kemna" userId="766ba680-80f5-4b8b-844c-94b6db81444d" providerId="ADAL" clId="{20E15FC1-6C6B-48F8-9AB1-F15197A3ACAC}" dt="2022-03-02T10:08:26.329" v="3749" actId="26606"/>
          <ac:picMkLst>
            <pc:docMk/>
            <pc:sldMk cId="3403726219" sldId="281"/>
            <ac:picMk id="18" creationId="{9222DB1B-2CA2-44DB-AD47-D7E7D4CC7D4E}"/>
          </ac:picMkLst>
        </pc:picChg>
        <pc:picChg chg="add del">
          <ac:chgData name="Mirko Kemna" userId="766ba680-80f5-4b8b-844c-94b6db81444d" providerId="ADAL" clId="{20E15FC1-6C6B-48F8-9AB1-F15197A3ACAC}" dt="2022-03-02T09:45:54.653" v="3244" actId="26606"/>
          <ac:picMkLst>
            <pc:docMk/>
            <pc:sldMk cId="3403726219" sldId="281"/>
            <ac:picMk id="22" creationId="{33002EE8-AE42-4E47-B19B-03471E62DFE2}"/>
          </ac:picMkLst>
        </pc:picChg>
        <pc:picChg chg="add mod">
          <ac:chgData name="Mirko Kemna" userId="766ba680-80f5-4b8b-844c-94b6db81444d" providerId="ADAL" clId="{20E15FC1-6C6B-48F8-9AB1-F15197A3ACAC}" dt="2022-03-02T10:12:05.205" v="3834" actId="14826"/>
          <ac:picMkLst>
            <pc:docMk/>
            <pc:sldMk cId="3403726219" sldId="281"/>
            <ac:picMk id="27" creationId="{1C17F030-41C9-4276-94B6-EE001419C350}"/>
          </ac:picMkLst>
        </pc:picChg>
        <pc:picChg chg="add del mod">
          <ac:chgData name="Mirko Kemna" userId="766ba680-80f5-4b8b-844c-94b6db81444d" providerId="ADAL" clId="{20E15FC1-6C6B-48F8-9AB1-F15197A3ACAC}" dt="2022-03-02T10:10:50.300" v="3830"/>
          <ac:picMkLst>
            <pc:docMk/>
            <pc:sldMk cId="3403726219" sldId="281"/>
            <ac:picMk id="37" creationId="{14F861D8-2A39-49DA-842D-7A0601A1DECC}"/>
          </ac:picMkLst>
        </pc:picChg>
        <pc:picChg chg="add del mod">
          <ac:chgData name="Mirko Kemna" userId="766ba680-80f5-4b8b-844c-94b6db81444d" providerId="ADAL" clId="{20E15FC1-6C6B-48F8-9AB1-F15197A3ACAC}" dt="2022-03-02T10:13:59.973" v="3842" actId="931"/>
          <ac:picMkLst>
            <pc:docMk/>
            <pc:sldMk cId="3403726219" sldId="281"/>
            <ac:picMk id="39" creationId="{F3CB6472-65FB-4522-B5B0-FB94D36F9492}"/>
          </ac:picMkLst>
        </pc:picChg>
      </pc:sldChg>
      <pc:sldChg chg="addSp delSp modSp new mod modClrScheme chgLayout">
        <pc:chgData name="Mirko Kemna" userId="766ba680-80f5-4b8b-844c-94b6db81444d" providerId="ADAL" clId="{20E15FC1-6C6B-48F8-9AB1-F15197A3ACAC}" dt="2022-03-02T10:27:52.385" v="4034" actId="20577"/>
        <pc:sldMkLst>
          <pc:docMk/>
          <pc:sldMk cId="4289653552" sldId="282"/>
        </pc:sldMkLst>
        <pc:spChg chg="del">
          <ac:chgData name="Mirko Kemna" userId="766ba680-80f5-4b8b-844c-94b6db81444d" providerId="ADAL" clId="{20E15FC1-6C6B-48F8-9AB1-F15197A3ACAC}" dt="2022-03-02T09:56:51.420" v="3304" actId="700"/>
          <ac:spMkLst>
            <pc:docMk/>
            <pc:sldMk cId="4289653552" sldId="282"/>
            <ac:spMk id="2" creationId="{936E2AD5-4A95-4976-B6EB-4BB9B1911D53}"/>
          </ac:spMkLst>
        </pc:spChg>
        <pc:spChg chg="del mod ord">
          <ac:chgData name="Mirko Kemna" userId="766ba680-80f5-4b8b-844c-94b6db81444d" providerId="ADAL" clId="{20E15FC1-6C6B-48F8-9AB1-F15197A3ACAC}" dt="2022-03-02T09:56:51.420" v="3304" actId="700"/>
          <ac:spMkLst>
            <pc:docMk/>
            <pc:sldMk cId="4289653552" sldId="282"/>
            <ac:spMk id="3" creationId="{A0143C10-D97B-4C4D-9655-010BD298C3F1}"/>
          </ac:spMkLst>
        </pc:spChg>
        <pc:spChg chg="del">
          <ac:chgData name="Mirko Kemna" userId="766ba680-80f5-4b8b-844c-94b6db81444d" providerId="ADAL" clId="{20E15FC1-6C6B-48F8-9AB1-F15197A3ACAC}" dt="2022-03-02T09:56:51.420" v="3304" actId="700"/>
          <ac:spMkLst>
            <pc:docMk/>
            <pc:sldMk cId="4289653552" sldId="282"/>
            <ac:spMk id="4" creationId="{F45EE591-C13A-4D4B-A3EF-A1B6FC037FFC}"/>
          </ac:spMkLst>
        </pc:spChg>
        <pc:spChg chg="del">
          <ac:chgData name="Mirko Kemna" userId="766ba680-80f5-4b8b-844c-94b6db81444d" providerId="ADAL" clId="{20E15FC1-6C6B-48F8-9AB1-F15197A3ACAC}" dt="2022-03-02T09:56:51.420" v="3304" actId="700"/>
          <ac:spMkLst>
            <pc:docMk/>
            <pc:sldMk cId="4289653552" sldId="282"/>
            <ac:spMk id="5" creationId="{AFD3E4F4-6F78-49D3-A4E1-8949901676EA}"/>
          </ac:spMkLst>
        </pc:spChg>
        <pc:spChg chg="add mod ord">
          <ac:chgData name="Mirko Kemna" userId="766ba680-80f5-4b8b-844c-94b6db81444d" providerId="ADAL" clId="{20E15FC1-6C6B-48F8-9AB1-F15197A3ACAC}" dt="2022-03-02T09:56:55.471" v="3311" actId="20577"/>
          <ac:spMkLst>
            <pc:docMk/>
            <pc:sldMk cId="4289653552" sldId="282"/>
            <ac:spMk id="6" creationId="{F6937D3F-5F27-4FDF-84F0-24CB16E6887E}"/>
          </ac:spMkLst>
        </pc:spChg>
        <pc:spChg chg="add mod ord">
          <ac:chgData name="Mirko Kemna" userId="766ba680-80f5-4b8b-844c-94b6db81444d" providerId="ADAL" clId="{20E15FC1-6C6B-48F8-9AB1-F15197A3ACAC}" dt="2022-03-02T10:27:52.385" v="4034" actId="20577"/>
          <ac:spMkLst>
            <pc:docMk/>
            <pc:sldMk cId="4289653552" sldId="282"/>
            <ac:spMk id="7" creationId="{234FAEBB-B5B6-485A-8C03-7C618BC1A1D4}"/>
          </ac:spMkLst>
        </pc:spChg>
      </pc:sldChg>
      <pc:sldChg chg="addSp delSp modSp new mod modClrScheme chgLayout">
        <pc:chgData name="Mirko Kemna" userId="766ba680-80f5-4b8b-844c-94b6db81444d" providerId="ADAL" clId="{20E15FC1-6C6B-48F8-9AB1-F15197A3ACAC}" dt="2022-03-02T10:25:34.194" v="3959" actId="167"/>
        <pc:sldMkLst>
          <pc:docMk/>
          <pc:sldMk cId="1562600805" sldId="283"/>
        </pc:sldMkLst>
        <pc:spChg chg="del">
          <ac:chgData name="Mirko Kemna" userId="766ba680-80f5-4b8b-844c-94b6db81444d" providerId="ADAL" clId="{20E15FC1-6C6B-48F8-9AB1-F15197A3ACAC}" dt="2022-03-02T10:10:25.831" v="3810" actId="700"/>
          <ac:spMkLst>
            <pc:docMk/>
            <pc:sldMk cId="1562600805" sldId="283"/>
            <ac:spMk id="2" creationId="{B5AACC2A-CC82-45E9-B672-72BA4840A508}"/>
          </ac:spMkLst>
        </pc:spChg>
        <pc:spChg chg="add mod">
          <ac:chgData name="Mirko Kemna" userId="766ba680-80f5-4b8b-844c-94b6db81444d" providerId="ADAL" clId="{20E15FC1-6C6B-48F8-9AB1-F15197A3ACAC}" dt="2022-03-02T10:10:25.831" v="3810" actId="700"/>
          <ac:spMkLst>
            <pc:docMk/>
            <pc:sldMk cId="1562600805" sldId="283"/>
            <ac:spMk id="3" creationId="{7FE2ED85-08A7-4AF4-8CCA-B3D149F146B5}"/>
          </ac:spMkLst>
        </pc:spChg>
        <pc:spChg chg="add del mod">
          <ac:chgData name="Mirko Kemna" userId="766ba680-80f5-4b8b-844c-94b6db81444d" providerId="ADAL" clId="{20E15FC1-6C6B-48F8-9AB1-F15197A3ACAC}" dt="2022-03-02T10:17:50.605" v="3879" actId="478"/>
          <ac:spMkLst>
            <pc:docMk/>
            <pc:sldMk cId="1562600805" sldId="283"/>
            <ac:spMk id="4" creationId="{0242E56A-8A39-4D8F-9F9A-99C673F8DDA0}"/>
          </ac:spMkLst>
        </pc:spChg>
        <pc:spChg chg="add del mod">
          <ac:chgData name="Mirko Kemna" userId="766ba680-80f5-4b8b-844c-94b6db81444d" providerId="ADAL" clId="{20E15FC1-6C6B-48F8-9AB1-F15197A3ACAC}" dt="2022-03-02T10:14:24.671" v="3843" actId="478"/>
          <ac:spMkLst>
            <pc:docMk/>
            <pc:sldMk cId="1562600805" sldId="283"/>
            <ac:spMk id="5" creationId="{B1EE6E0A-8B56-4FA1-9AC4-1E6F1426F9A0}"/>
          </ac:spMkLst>
        </pc:spChg>
        <pc:spChg chg="add mod">
          <ac:chgData name="Mirko Kemna" userId="766ba680-80f5-4b8b-844c-94b6db81444d" providerId="ADAL" clId="{20E15FC1-6C6B-48F8-9AB1-F15197A3ACAC}" dt="2022-03-02T10:10:31.451" v="3826" actId="20577"/>
          <ac:spMkLst>
            <pc:docMk/>
            <pc:sldMk cId="1562600805" sldId="283"/>
            <ac:spMk id="6" creationId="{33E831C7-6DD5-47E2-BAD8-272962F7BBBD}"/>
          </ac:spMkLst>
        </pc:spChg>
        <pc:spChg chg="add mod">
          <ac:chgData name="Mirko Kemna" userId="766ba680-80f5-4b8b-844c-94b6db81444d" providerId="ADAL" clId="{20E15FC1-6C6B-48F8-9AB1-F15197A3ACAC}" dt="2022-03-02T10:10:25.831" v="3810" actId="700"/>
          <ac:spMkLst>
            <pc:docMk/>
            <pc:sldMk cId="1562600805" sldId="283"/>
            <ac:spMk id="7" creationId="{11DAD7B9-33C4-4945-BD25-D30BCCDCAE03}"/>
          </ac:spMkLst>
        </pc:spChg>
        <pc:spChg chg="add mod">
          <ac:chgData name="Mirko Kemna" userId="766ba680-80f5-4b8b-844c-94b6db81444d" providerId="ADAL" clId="{20E15FC1-6C6B-48F8-9AB1-F15197A3ACAC}" dt="2022-03-02T10:10:25.831" v="3810" actId="700"/>
          <ac:spMkLst>
            <pc:docMk/>
            <pc:sldMk cId="1562600805" sldId="283"/>
            <ac:spMk id="8" creationId="{675A1AA1-67A7-4102-B052-2B3ECD262CC8}"/>
          </ac:spMkLst>
        </pc:spChg>
        <pc:spChg chg="add mod">
          <ac:chgData name="Mirko Kemna" userId="766ba680-80f5-4b8b-844c-94b6db81444d" providerId="ADAL" clId="{20E15FC1-6C6B-48F8-9AB1-F15197A3ACAC}" dt="2022-03-02T10:10:25.873" v="3811" actId="27636"/>
          <ac:spMkLst>
            <pc:docMk/>
            <pc:sldMk cId="1562600805" sldId="283"/>
            <ac:spMk id="9" creationId="{487BE8C0-F2F1-47C3-903E-9F5E201DB5D1}"/>
          </ac:spMkLst>
        </pc:spChg>
        <pc:picChg chg="add del mod">
          <ac:chgData name="Mirko Kemna" userId="766ba680-80f5-4b8b-844c-94b6db81444d" providerId="ADAL" clId="{20E15FC1-6C6B-48F8-9AB1-F15197A3ACAC}" dt="2022-03-02T10:14:51.337" v="3847" actId="931"/>
          <ac:picMkLst>
            <pc:docMk/>
            <pc:sldMk cId="1562600805" sldId="283"/>
            <ac:picMk id="11" creationId="{1757126A-9907-47BC-B6A6-62FD63C9D196}"/>
          </ac:picMkLst>
        </pc:picChg>
        <pc:picChg chg="add del mod">
          <ac:chgData name="Mirko Kemna" userId="766ba680-80f5-4b8b-844c-94b6db81444d" providerId="ADAL" clId="{20E15FC1-6C6B-48F8-9AB1-F15197A3ACAC}" dt="2022-03-02T10:15:28.452" v="3851" actId="931"/>
          <ac:picMkLst>
            <pc:docMk/>
            <pc:sldMk cId="1562600805" sldId="283"/>
            <ac:picMk id="13" creationId="{CA39C12B-5F98-4D12-8EF3-16C2D9FB62CA}"/>
          </ac:picMkLst>
        </pc:picChg>
        <pc:picChg chg="add del mod modCrop">
          <ac:chgData name="Mirko Kemna" userId="766ba680-80f5-4b8b-844c-94b6db81444d" providerId="ADAL" clId="{20E15FC1-6C6B-48F8-9AB1-F15197A3ACAC}" dt="2022-03-02T10:18:49.037" v="3885" actId="478"/>
          <ac:picMkLst>
            <pc:docMk/>
            <pc:sldMk cId="1562600805" sldId="283"/>
            <ac:picMk id="14" creationId="{DF34BDD7-0FD0-445A-A7E6-4643665A9CEF}"/>
          </ac:picMkLst>
        </pc:picChg>
        <pc:picChg chg="add del mod">
          <ac:chgData name="Mirko Kemna" userId="766ba680-80f5-4b8b-844c-94b6db81444d" providerId="ADAL" clId="{20E15FC1-6C6B-48F8-9AB1-F15197A3ACAC}" dt="2022-03-02T10:17:33.278" v="3875" actId="478"/>
          <ac:picMkLst>
            <pc:docMk/>
            <pc:sldMk cId="1562600805" sldId="283"/>
            <ac:picMk id="15" creationId="{A0F44852-B706-4603-9621-9E19EB8806DF}"/>
          </ac:picMkLst>
        </pc:picChg>
        <pc:picChg chg="add del mod modCrop">
          <ac:chgData name="Mirko Kemna" userId="766ba680-80f5-4b8b-844c-94b6db81444d" providerId="ADAL" clId="{20E15FC1-6C6B-48F8-9AB1-F15197A3ACAC}" dt="2022-03-02T10:18:49.037" v="3885" actId="478"/>
          <ac:picMkLst>
            <pc:docMk/>
            <pc:sldMk cId="1562600805" sldId="283"/>
            <ac:picMk id="16" creationId="{65A09934-B0ED-41FF-A002-FACBAEE2A33E}"/>
          </ac:picMkLst>
        </pc:picChg>
        <pc:picChg chg="add del mod">
          <ac:chgData name="Mirko Kemna" userId="766ba680-80f5-4b8b-844c-94b6db81444d" providerId="ADAL" clId="{20E15FC1-6C6B-48F8-9AB1-F15197A3ACAC}" dt="2022-03-02T10:19:17.075" v="3887" actId="478"/>
          <ac:picMkLst>
            <pc:docMk/>
            <pc:sldMk cId="1562600805" sldId="283"/>
            <ac:picMk id="18" creationId="{8B62F273-B894-4EDC-95F0-2FEBE0BDE992}"/>
          </ac:picMkLst>
        </pc:picChg>
        <pc:picChg chg="add del mod">
          <ac:chgData name="Mirko Kemna" userId="766ba680-80f5-4b8b-844c-94b6db81444d" providerId="ADAL" clId="{20E15FC1-6C6B-48F8-9AB1-F15197A3ACAC}" dt="2022-03-02T10:21:45.168" v="3901" actId="478"/>
          <ac:picMkLst>
            <pc:docMk/>
            <pc:sldMk cId="1562600805" sldId="283"/>
            <ac:picMk id="20" creationId="{4C843369-E418-4A97-A4F2-E747ABED412A}"/>
          </ac:picMkLst>
        </pc:picChg>
        <pc:picChg chg="add del mod ord">
          <ac:chgData name="Mirko Kemna" userId="766ba680-80f5-4b8b-844c-94b6db81444d" providerId="ADAL" clId="{20E15FC1-6C6B-48F8-9AB1-F15197A3ACAC}" dt="2022-03-02T10:22:09.984" v="3909" actId="478"/>
          <ac:picMkLst>
            <pc:docMk/>
            <pc:sldMk cId="1562600805" sldId="283"/>
            <ac:picMk id="22" creationId="{DA61E1F4-C160-4B7B-BB1E-3D6306E5B1AB}"/>
          </ac:picMkLst>
        </pc:picChg>
        <pc:picChg chg="add mod ord">
          <ac:chgData name="Mirko Kemna" userId="766ba680-80f5-4b8b-844c-94b6db81444d" providerId="ADAL" clId="{20E15FC1-6C6B-48F8-9AB1-F15197A3ACAC}" dt="2022-03-02T10:25:31.662" v="3958" actId="167"/>
          <ac:picMkLst>
            <pc:docMk/>
            <pc:sldMk cId="1562600805" sldId="283"/>
            <ac:picMk id="24" creationId="{BDA7FE67-8B09-441A-8EAD-1A0C978592DB}"/>
          </ac:picMkLst>
        </pc:picChg>
        <pc:picChg chg="add mod ord">
          <ac:chgData name="Mirko Kemna" userId="766ba680-80f5-4b8b-844c-94b6db81444d" providerId="ADAL" clId="{20E15FC1-6C6B-48F8-9AB1-F15197A3ACAC}" dt="2022-03-02T10:25:34.194" v="3959" actId="167"/>
          <ac:picMkLst>
            <pc:docMk/>
            <pc:sldMk cId="1562600805" sldId="283"/>
            <ac:picMk id="26" creationId="{B7A7D599-51CF-4CDA-AF3B-EACF786424D0}"/>
          </ac:picMkLst>
        </pc:picChg>
        <pc:picChg chg="add mod ord">
          <ac:chgData name="Mirko Kemna" userId="766ba680-80f5-4b8b-844c-94b6db81444d" providerId="ADAL" clId="{20E15FC1-6C6B-48F8-9AB1-F15197A3ACAC}" dt="2022-03-02T10:24:59.931" v="3950" actId="1076"/>
          <ac:picMkLst>
            <pc:docMk/>
            <pc:sldMk cId="1562600805" sldId="283"/>
            <ac:picMk id="28" creationId="{3ED35DF0-5DE9-4477-AF8B-F2F9E054B703}"/>
          </ac:picMkLst>
        </pc:picChg>
        <pc:picChg chg="add mod ord">
          <ac:chgData name="Mirko Kemna" userId="766ba680-80f5-4b8b-844c-94b6db81444d" providerId="ADAL" clId="{20E15FC1-6C6B-48F8-9AB1-F15197A3ACAC}" dt="2022-03-02T10:25:02.541" v="3951" actId="1076"/>
          <ac:picMkLst>
            <pc:docMk/>
            <pc:sldMk cId="1562600805" sldId="283"/>
            <ac:picMk id="30" creationId="{F29557A3-613B-4839-AB8F-7AC965AE5C77}"/>
          </ac:picMkLst>
        </pc:picChg>
      </pc:sldChg>
      <pc:sldChg chg="addSp delSp modSp new mod">
        <pc:chgData name="Mirko Kemna" userId="766ba680-80f5-4b8b-844c-94b6db81444d" providerId="ADAL" clId="{20E15FC1-6C6B-48F8-9AB1-F15197A3ACAC}" dt="2022-03-02T10:47:38.295" v="4676" actId="21"/>
        <pc:sldMkLst>
          <pc:docMk/>
          <pc:sldMk cId="2103712407" sldId="284"/>
        </pc:sldMkLst>
        <pc:spChg chg="mod">
          <ac:chgData name="Mirko Kemna" userId="766ba680-80f5-4b8b-844c-94b6db81444d" providerId="ADAL" clId="{20E15FC1-6C6B-48F8-9AB1-F15197A3ACAC}" dt="2022-03-02T10:45:21.955" v="4498" actId="255"/>
          <ac:spMkLst>
            <pc:docMk/>
            <pc:sldMk cId="2103712407" sldId="284"/>
            <ac:spMk id="2" creationId="{04C95389-69F5-4F22-A9BA-91FE62BCC4A5}"/>
          </ac:spMkLst>
        </pc:spChg>
        <pc:spChg chg="mod">
          <ac:chgData name="Mirko Kemna" userId="766ba680-80f5-4b8b-844c-94b6db81444d" providerId="ADAL" clId="{20E15FC1-6C6B-48F8-9AB1-F15197A3ACAC}" dt="2022-03-02T10:47:38.295" v="4676" actId="21"/>
          <ac:spMkLst>
            <pc:docMk/>
            <pc:sldMk cId="2103712407" sldId="284"/>
            <ac:spMk id="3" creationId="{BA837C11-AC99-42AD-B40E-7161A3CCF9BB}"/>
          </ac:spMkLst>
        </pc:spChg>
        <pc:picChg chg="add del mod">
          <ac:chgData name="Mirko Kemna" userId="766ba680-80f5-4b8b-844c-94b6db81444d" providerId="ADAL" clId="{20E15FC1-6C6B-48F8-9AB1-F15197A3ACAC}" dt="2022-03-02T10:41:52.269" v="4286" actId="478"/>
          <ac:picMkLst>
            <pc:docMk/>
            <pc:sldMk cId="2103712407" sldId="284"/>
            <ac:picMk id="5" creationId="{58DC24B0-E28C-4924-851F-6E52C4FB5F45}"/>
          </ac:picMkLst>
        </pc:picChg>
        <pc:picChg chg="add mod">
          <ac:chgData name="Mirko Kemna" userId="766ba680-80f5-4b8b-844c-94b6db81444d" providerId="ADAL" clId="{20E15FC1-6C6B-48F8-9AB1-F15197A3ACAC}" dt="2022-03-02T10:44:24.390" v="4448" actId="1076"/>
          <ac:picMkLst>
            <pc:docMk/>
            <pc:sldMk cId="2103712407" sldId="284"/>
            <ac:picMk id="7" creationId="{1120F55E-320C-4095-A1CA-DB4C9209BB36}"/>
          </ac:picMkLst>
        </pc:picChg>
      </pc:sldChg>
    </pc:docChg>
  </pc:docChgLst>
  <pc:docChgLst>
    <pc:chgData name="Mirko Kemna" userId="766ba680-80f5-4b8b-844c-94b6db81444d" providerId="ADAL" clId="{48275074-A0D3-49E5-BD38-16D174AEE2AB}"/>
    <pc:docChg chg="undo redo custSel addSld delSld modSld modMainMaster">
      <pc:chgData name="Mirko Kemna" userId="766ba680-80f5-4b8b-844c-94b6db81444d" providerId="ADAL" clId="{48275074-A0D3-49E5-BD38-16D174AEE2AB}" dt="2022-03-03T19:30:05.251" v="2966"/>
      <pc:docMkLst>
        <pc:docMk/>
      </pc:docMkLst>
      <pc:sldChg chg="addSp delSp modSp mod">
        <pc:chgData name="Mirko Kemna" userId="766ba680-80f5-4b8b-844c-94b6db81444d" providerId="ADAL" clId="{48275074-A0D3-49E5-BD38-16D174AEE2AB}" dt="2022-03-03T19:17:41.488" v="2893" actId="113"/>
        <pc:sldMkLst>
          <pc:docMk/>
          <pc:sldMk cId="2619741881" sldId="256"/>
        </pc:sldMkLst>
        <pc:spChg chg="mod">
          <ac:chgData name="Mirko Kemna" userId="766ba680-80f5-4b8b-844c-94b6db81444d" providerId="ADAL" clId="{48275074-A0D3-49E5-BD38-16D174AEE2AB}" dt="2022-03-03T19:17:38.033" v="2892" actId="1076"/>
          <ac:spMkLst>
            <pc:docMk/>
            <pc:sldMk cId="2619741881" sldId="256"/>
            <ac:spMk id="2" creationId="{EB4D4671-B08B-4A3B-B263-8FCF5C226BA5}"/>
          </ac:spMkLst>
        </pc:spChg>
        <pc:spChg chg="mod">
          <ac:chgData name="Mirko Kemna" userId="766ba680-80f5-4b8b-844c-94b6db81444d" providerId="ADAL" clId="{48275074-A0D3-49E5-BD38-16D174AEE2AB}" dt="2022-03-03T19:17:38.033" v="2892" actId="1076"/>
          <ac:spMkLst>
            <pc:docMk/>
            <pc:sldMk cId="2619741881" sldId="256"/>
            <ac:spMk id="3" creationId="{852EFB94-100C-455B-97AF-24AE40DD4B13}"/>
          </ac:spMkLst>
        </pc:spChg>
        <pc:spChg chg="del">
          <ac:chgData name="Mirko Kemna" userId="766ba680-80f5-4b8b-844c-94b6db81444d" providerId="ADAL" clId="{48275074-A0D3-49E5-BD38-16D174AEE2AB}" dt="2022-03-03T12:41:37.947" v="2264"/>
          <ac:spMkLst>
            <pc:docMk/>
            <pc:sldMk cId="2619741881" sldId="256"/>
            <ac:spMk id="4" creationId="{45282B8A-4BF8-42DD-8969-BA45082BB4CA}"/>
          </ac:spMkLst>
        </pc:spChg>
        <pc:spChg chg="add mod">
          <ac:chgData name="Mirko Kemna" userId="766ba680-80f5-4b8b-844c-94b6db81444d" providerId="ADAL" clId="{48275074-A0D3-49E5-BD38-16D174AEE2AB}" dt="2022-03-03T19:17:41.488" v="2893" actId="113"/>
          <ac:spMkLst>
            <pc:docMk/>
            <pc:sldMk cId="2619741881" sldId="256"/>
            <ac:spMk id="5" creationId="{17E1C926-9B67-4EE5-99E3-33918D08BAC6}"/>
          </ac:spMkLst>
        </pc:spChg>
        <pc:spChg chg="mod">
          <ac:chgData name="Mirko Kemna" userId="766ba680-80f5-4b8b-844c-94b6db81444d" providerId="ADAL" clId="{48275074-A0D3-49E5-BD38-16D174AEE2AB}" dt="2022-03-03T19:17:38.033" v="2892" actId="1076"/>
          <ac:spMkLst>
            <pc:docMk/>
            <pc:sldMk cId="2619741881" sldId="256"/>
            <ac:spMk id="31" creationId="{5433A20A-3C73-4BC0-9D85-EA2E8AE034F5}"/>
          </ac:spMkLst>
        </pc:spChg>
      </pc:sldChg>
      <pc:sldChg chg="addSp delSp modSp mod modAnim">
        <pc:chgData name="Mirko Kemna" userId="766ba680-80f5-4b8b-844c-94b6db81444d" providerId="ADAL" clId="{48275074-A0D3-49E5-BD38-16D174AEE2AB}" dt="2022-03-03T19:25:40.279" v="2897"/>
        <pc:sldMkLst>
          <pc:docMk/>
          <pc:sldMk cId="1842553301" sldId="257"/>
        </pc:sldMkLst>
        <pc:spChg chg="mod">
          <ac:chgData name="Mirko Kemna" userId="766ba680-80f5-4b8b-844c-94b6db81444d" providerId="ADAL" clId="{48275074-A0D3-49E5-BD38-16D174AEE2AB}" dt="2022-03-03T12:52:59.188" v="2410" actId="20577"/>
          <ac:spMkLst>
            <pc:docMk/>
            <pc:sldMk cId="1842553301" sldId="257"/>
            <ac:spMk id="2" creationId="{D71B8C1E-36AA-4B13-8F0B-C7C0BB56086A}"/>
          </ac:spMkLst>
        </pc:spChg>
        <pc:spChg chg="mod">
          <ac:chgData name="Mirko Kemna" userId="766ba680-80f5-4b8b-844c-94b6db81444d" providerId="ADAL" clId="{48275074-A0D3-49E5-BD38-16D174AEE2AB}" dt="2022-03-03T10:33:55.908" v="105" actId="20577"/>
          <ac:spMkLst>
            <pc:docMk/>
            <pc:sldMk cId="1842553301" sldId="257"/>
            <ac:spMk id="3" creationId="{83E192E4-7037-4FD1-B9C4-EC55A889FB8C}"/>
          </ac:spMkLst>
        </pc:spChg>
        <pc:spChg chg="del">
          <ac:chgData name="Mirko Kemna" userId="766ba680-80f5-4b8b-844c-94b6db81444d" providerId="ADAL" clId="{48275074-A0D3-49E5-BD38-16D174AEE2AB}" dt="2022-03-03T12:41:37.947" v="2264"/>
          <ac:spMkLst>
            <pc:docMk/>
            <pc:sldMk cId="1842553301" sldId="257"/>
            <ac:spMk id="4" creationId="{748C2C5F-D170-49EE-AB51-62A4DF44D37F}"/>
          </ac:spMkLst>
        </pc:spChg>
        <pc:spChg chg="add del mod">
          <ac:chgData name="Mirko Kemna" userId="766ba680-80f5-4b8b-844c-94b6db81444d" providerId="ADAL" clId="{48275074-A0D3-49E5-BD38-16D174AEE2AB}" dt="2022-03-03T12:52:48.089" v="2399" actId="478"/>
          <ac:spMkLst>
            <pc:docMk/>
            <pc:sldMk cId="1842553301" sldId="257"/>
            <ac:spMk id="6" creationId="{4B7B5038-3513-46D7-8EDE-4F464D7CD571}"/>
          </ac:spMkLst>
        </pc:spChg>
      </pc:sldChg>
      <pc:sldChg chg="delSp modAnim">
        <pc:chgData name="Mirko Kemna" userId="766ba680-80f5-4b8b-844c-94b6db81444d" providerId="ADAL" clId="{48275074-A0D3-49E5-BD38-16D174AEE2AB}" dt="2022-03-03T12:41:37.947" v="2264"/>
        <pc:sldMkLst>
          <pc:docMk/>
          <pc:sldMk cId="1198280893" sldId="258"/>
        </pc:sldMkLst>
        <pc:spChg chg="del">
          <ac:chgData name="Mirko Kemna" userId="766ba680-80f5-4b8b-844c-94b6db81444d" providerId="ADAL" clId="{48275074-A0D3-49E5-BD38-16D174AEE2AB}" dt="2022-03-03T12:41:37.947" v="2264"/>
          <ac:spMkLst>
            <pc:docMk/>
            <pc:sldMk cId="1198280893" sldId="258"/>
            <ac:spMk id="4" creationId="{EBC2E279-49C1-4E0E-A865-944747F12509}"/>
          </ac:spMkLst>
        </pc:spChg>
      </pc:sldChg>
      <pc:sldChg chg="delSp">
        <pc:chgData name="Mirko Kemna" userId="766ba680-80f5-4b8b-844c-94b6db81444d" providerId="ADAL" clId="{48275074-A0D3-49E5-BD38-16D174AEE2AB}" dt="2022-03-03T12:41:37.947" v="2264"/>
        <pc:sldMkLst>
          <pc:docMk/>
          <pc:sldMk cId="3833612470" sldId="259"/>
        </pc:sldMkLst>
        <pc:spChg chg="del">
          <ac:chgData name="Mirko Kemna" userId="766ba680-80f5-4b8b-844c-94b6db81444d" providerId="ADAL" clId="{48275074-A0D3-49E5-BD38-16D174AEE2AB}" dt="2022-03-03T12:41:37.947" v="2264"/>
          <ac:spMkLst>
            <pc:docMk/>
            <pc:sldMk cId="3833612470" sldId="259"/>
            <ac:spMk id="2" creationId="{C4DA9DC7-C6E1-45C7-A8EB-691CEB7AED28}"/>
          </ac:spMkLst>
        </pc:spChg>
      </pc:sldChg>
      <pc:sldChg chg="addSp delSp modSp mod modAnim">
        <pc:chgData name="Mirko Kemna" userId="766ba680-80f5-4b8b-844c-94b6db81444d" providerId="ADAL" clId="{48275074-A0D3-49E5-BD38-16D174AEE2AB}" dt="2022-03-03T12:59:48.029" v="2696"/>
        <pc:sldMkLst>
          <pc:docMk/>
          <pc:sldMk cId="627450581" sldId="267"/>
        </pc:sldMkLst>
        <pc:spChg chg="del">
          <ac:chgData name="Mirko Kemna" userId="766ba680-80f5-4b8b-844c-94b6db81444d" providerId="ADAL" clId="{48275074-A0D3-49E5-BD38-16D174AEE2AB}" dt="2022-03-03T12:41:37.947" v="2264"/>
          <ac:spMkLst>
            <pc:docMk/>
            <pc:sldMk cId="627450581" sldId="267"/>
            <ac:spMk id="2" creationId="{4E12BA9C-2B36-4872-AE5B-A5CA18BC9472}"/>
          </ac:spMkLst>
        </pc:spChg>
        <pc:spChg chg="mod">
          <ac:chgData name="Mirko Kemna" userId="766ba680-80f5-4b8b-844c-94b6db81444d" providerId="ADAL" clId="{48275074-A0D3-49E5-BD38-16D174AEE2AB}" dt="2022-03-03T12:25:09.516" v="2140"/>
          <ac:spMkLst>
            <pc:docMk/>
            <pc:sldMk cId="627450581" sldId="267"/>
            <ac:spMk id="6" creationId="{A03D67A6-BC6A-400F-9121-9BC1B70A1C32}"/>
          </ac:spMkLst>
        </pc:spChg>
        <pc:spChg chg="mod">
          <ac:chgData name="Mirko Kemna" userId="766ba680-80f5-4b8b-844c-94b6db81444d" providerId="ADAL" clId="{48275074-A0D3-49E5-BD38-16D174AEE2AB}" dt="2022-03-03T12:25:09.516" v="2140"/>
          <ac:spMkLst>
            <pc:docMk/>
            <pc:sldMk cId="627450581" sldId="267"/>
            <ac:spMk id="7" creationId="{7ADD8074-6ECD-4346-8D68-E3412550DBB8}"/>
          </ac:spMkLst>
        </pc:spChg>
        <pc:spChg chg="mod">
          <ac:chgData name="Mirko Kemna" userId="766ba680-80f5-4b8b-844c-94b6db81444d" providerId="ADAL" clId="{48275074-A0D3-49E5-BD38-16D174AEE2AB}" dt="2022-03-03T12:25:09.516" v="2140"/>
          <ac:spMkLst>
            <pc:docMk/>
            <pc:sldMk cId="627450581" sldId="267"/>
            <ac:spMk id="8" creationId="{9FD203C4-8AAF-48CF-8696-07445F2AC507}"/>
          </ac:spMkLst>
        </pc:spChg>
        <pc:spChg chg="mod">
          <ac:chgData name="Mirko Kemna" userId="766ba680-80f5-4b8b-844c-94b6db81444d" providerId="ADAL" clId="{48275074-A0D3-49E5-BD38-16D174AEE2AB}" dt="2022-03-03T12:25:09.516" v="2140"/>
          <ac:spMkLst>
            <pc:docMk/>
            <pc:sldMk cId="627450581" sldId="267"/>
            <ac:spMk id="9" creationId="{B21B8E9F-9693-4F5F-956A-CF64B83B2376}"/>
          </ac:spMkLst>
        </pc:spChg>
        <pc:spChg chg="mod">
          <ac:chgData name="Mirko Kemna" userId="766ba680-80f5-4b8b-844c-94b6db81444d" providerId="ADAL" clId="{48275074-A0D3-49E5-BD38-16D174AEE2AB}" dt="2022-03-03T12:25:09.516" v="2140"/>
          <ac:spMkLst>
            <pc:docMk/>
            <pc:sldMk cId="627450581" sldId="267"/>
            <ac:spMk id="10" creationId="{E05460E4-66DD-481A-A2F0-37D681A4C37A}"/>
          </ac:spMkLst>
        </pc:spChg>
        <pc:spChg chg="mod">
          <ac:chgData name="Mirko Kemna" userId="766ba680-80f5-4b8b-844c-94b6db81444d" providerId="ADAL" clId="{48275074-A0D3-49E5-BD38-16D174AEE2AB}" dt="2022-03-03T12:25:09.516" v="2140"/>
          <ac:spMkLst>
            <pc:docMk/>
            <pc:sldMk cId="627450581" sldId="267"/>
            <ac:spMk id="11" creationId="{80FDD8BA-7F33-4A91-8566-AA3A43CF60D4}"/>
          </ac:spMkLst>
        </pc:spChg>
        <pc:spChg chg="mod">
          <ac:chgData name="Mirko Kemna" userId="766ba680-80f5-4b8b-844c-94b6db81444d" providerId="ADAL" clId="{48275074-A0D3-49E5-BD38-16D174AEE2AB}" dt="2022-03-03T12:25:09.516" v="2140"/>
          <ac:spMkLst>
            <pc:docMk/>
            <pc:sldMk cId="627450581" sldId="267"/>
            <ac:spMk id="12" creationId="{20CDE5A3-8C6F-4F9C-B2A6-FB84F4F4775A}"/>
          </ac:spMkLst>
        </pc:spChg>
        <pc:spChg chg="mod">
          <ac:chgData name="Mirko Kemna" userId="766ba680-80f5-4b8b-844c-94b6db81444d" providerId="ADAL" clId="{48275074-A0D3-49E5-BD38-16D174AEE2AB}" dt="2022-03-03T12:25:09.516" v="2140"/>
          <ac:spMkLst>
            <pc:docMk/>
            <pc:sldMk cId="627450581" sldId="267"/>
            <ac:spMk id="16" creationId="{AD3149EA-8B30-42D5-BC4C-076D48AC770E}"/>
          </ac:spMkLst>
        </pc:spChg>
        <pc:spChg chg="mod">
          <ac:chgData name="Mirko Kemna" userId="766ba680-80f5-4b8b-844c-94b6db81444d" providerId="ADAL" clId="{48275074-A0D3-49E5-BD38-16D174AEE2AB}" dt="2022-03-03T12:25:09.516" v="2140"/>
          <ac:spMkLst>
            <pc:docMk/>
            <pc:sldMk cId="627450581" sldId="267"/>
            <ac:spMk id="17" creationId="{F0840A11-15AD-4C04-A053-4C8A359BDF07}"/>
          </ac:spMkLst>
        </pc:spChg>
        <pc:spChg chg="mod">
          <ac:chgData name="Mirko Kemna" userId="766ba680-80f5-4b8b-844c-94b6db81444d" providerId="ADAL" clId="{48275074-A0D3-49E5-BD38-16D174AEE2AB}" dt="2022-03-03T12:25:09.516" v="2140"/>
          <ac:spMkLst>
            <pc:docMk/>
            <pc:sldMk cId="627450581" sldId="267"/>
            <ac:spMk id="20" creationId="{6BB9FC26-F31F-4234-9F79-FE4604DB8B22}"/>
          </ac:spMkLst>
        </pc:spChg>
        <pc:spChg chg="mod">
          <ac:chgData name="Mirko Kemna" userId="766ba680-80f5-4b8b-844c-94b6db81444d" providerId="ADAL" clId="{48275074-A0D3-49E5-BD38-16D174AEE2AB}" dt="2022-03-03T12:25:09.516" v="2140"/>
          <ac:spMkLst>
            <pc:docMk/>
            <pc:sldMk cId="627450581" sldId="267"/>
            <ac:spMk id="21" creationId="{0C70841D-0A48-4BB5-9BD5-31A9855F28BA}"/>
          </ac:spMkLst>
        </pc:spChg>
        <pc:spChg chg="mod">
          <ac:chgData name="Mirko Kemna" userId="766ba680-80f5-4b8b-844c-94b6db81444d" providerId="ADAL" clId="{48275074-A0D3-49E5-BD38-16D174AEE2AB}" dt="2022-03-03T12:25:09.516" v="2140"/>
          <ac:spMkLst>
            <pc:docMk/>
            <pc:sldMk cId="627450581" sldId="267"/>
            <ac:spMk id="22" creationId="{0C71BB9F-B2E9-4636-BE37-B26042292503}"/>
          </ac:spMkLst>
        </pc:spChg>
        <pc:spChg chg="mod">
          <ac:chgData name="Mirko Kemna" userId="766ba680-80f5-4b8b-844c-94b6db81444d" providerId="ADAL" clId="{48275074-A0D3-49E5-BD38-16D174AEE2AB}" dt="2022-03-03T12:25:09.516" v="2140"/>
          <ac:spMkLst>
            <pc:docMk/>
            <pc:sldMk cId="627450581" sldId="267"/>
            <ac:spMk id="23" creationId="{19AD64D7-5E5D-4395-8017-8C59B0679E61}"/>
          </ac:spMkLst>
        </pc:spChg>
        <pc:spChg chg="mod">
          <ac:chgData name="Mirko Kemna" userId="766ba680-80f5-4b8b-844c-94b6db81444d" providerId="ADAL" clId="{48275074-A0D3-49E5-BD38-16D174AEE2AB}" dt="2022-03-03T12:25:09.516" v="2140"/>
          <ac:spMkLst>
            <pc:docMk/>
            <pc:sldMk cId="627450581" sldId="267"/>
            <ac:spMk id="24" creationId="{28825E94-1CF0-473C-9F71-7F71EECFDC51}"/>
          </ac:spMkLst>
        </pc:spChg>
        <pc:spChg chg="mod">
          <ac:chgData name="Mirko Kemna" userId="766ba680-80f5-4b8b-844c-94b6db81444d" providerId="ADAL" clId="{48275074-A0D3-49E5-BD38-16D174AEE2AB}" dt="2022-03-03T12:25:09.516" v="2140"/>
          <ac:spMkLst>
            <pc:docMk/>
            <pc:sldMk cId="627450581" sldId="267"/>
            <ac:spMk id="25" creationId="{CE04C5B4-26E4-4489-B23A-D6FA2899BE14}"/>
          </ac:spMkLst>
        </pc:spChg>
        <pc:spChg chg="mod">
          <ac:chgData name="Mirko Kemna" userId="766ba680-80f5-4b8b-844c-94b6db81444d" providerId="ADAL" clId="{48275074-A0D3-49E5-BD38-16D174AEE2AB}" dt="2022-03-03T12:25:09.516" v="2140"/>
          <ac:spMkLst>
            <pc:docMk/>
            <pc:sldMk cId="627450581" sldId="267"/>
            <ac:spMk id="29" creationId="{8D95E9BF-B30E-43E5-826E-436C6CD80B98}"/>
          </ac:spMkLst>
        </pc:spChg>
        <pc:spChg chg="mod">
          <ac:chgData name="Mirko Kemna" userId="766ba680-80f5-4b8b-844c-94b6db81444d" providerId="ADAL" clId="{48275074-A0D3-49E5-BD38-16D174AEE2AB}" dt="2022-03-03T12:25:09.516" v="2140"/>
          <ac:spMkLst>
            <pc:docMk/>
            <pc:sldMk cId="627450581" sldId="267"/>
            <ac:spMk id="30" creationId="{B65FBF38-12EE-4904-865F-7B0531F45620}"/>
          </ac:spMkLst>
        </pc:spChg>
        <pc:spChg chg="mod">
          <ac:chgData name="Mirko Kemna" userId="766ba680-80f5-4b8b-844c-94b6db81444d" providerId="ADAL" clId="{48275074-A0D3-49E5-BD38-16D174AEE2AB}" dt="2022-03-03T12:25:09.516" v="2140"/>
          <ac:spMkLst>
            <pc:docMk/>
            <pc:sldMk cId="627450581" sldId="267"/>
            <ac:spMk id="31" creationId="{4A316C89-0F47-4240-A5E6-7F487D3279C4}"/>
          </ac:spMkLst>
        </pc:spChg>
        <pc:spChg chg="mod">
          <ac:chgData name="Mirko Kemna" userId="766ba680-80f5-4b8b-844c-94b6db81444d" providerId="ADAL" clId="{48275074-A0D3-49E5-BD38-16D174AEE2AB}" dt="2022-03-03T12:25:09.516" v="2140"/>
          <ac:spMkLst>
            <pc:docMk/>
            <pc:sldMk cId="627450581" sldId="267"/>
            <ac:spMk id="32" creationId="{01B43A58-E8DD-462C-9210-CF8CE51A034B}"/>
          </ac:spMkLst>
        </pc:spChg>
        <pc:spChg chg="mod">
          <ac:chgData name="Mirko Kemna" userId="766ba680-80f5-4b8b-844c-94b6db81444d" providerId="ADAL" clId="{48275074-A0D3-49E5-BD38-16D174AEE2AB}" dt="2022-03-03T12:25:09.516" v="2140"/>
          <ac:spMkLst>
            <pc:docMk/>
            <pc:sldMk cId="627450581" sldId="267"/>
            <ac:spMk id="33" creationId="{C541C999-8E48-475A-8AD9-ACAFADFA077C}"/>
          </ac:spMkLst>
        </pc:spChg>
        <pc:spChg chg="mod">
          <ac:chgData name="Mirko Kemna" userId="766ba680-80f5-4b8b-844c-94b6db81444d" providerId="ADAL" clId="{48275074-A0D3-49E5-BD38-16D174AEE2AB}" dt="2022-03-03T12:25:09.516" v="2140"/>
          <ac:spMkLst>
            <pc:docMk/>
            <pc:sldMk cId="627450581" sldId="267"/>
            <ac:spMk id="36" creationId="{96FE10B3-08FF-4D47-8135-DDAF9A31952E}"/>
          </ac:spMkLst>
        </pc:spChg>
        <pc:spChg chg="mod topLvl">
          <ac:chgData name="Mirko Kemna" userId="766ba680-80f5-4b8b-844c-94b6db81444d" providerId="ADAL" clId="{48275074-A0D3-49E5-BD38-16D174AEE2AB}" dt="2022-03-03T12:59:35.071" v="2692" actId="1076"/>
          <ac:spMkLst>
            <pc:docMk/>
            <pc:sldMk cId="627450581" sldId="267"/>
            <ac:spMk id="38" creationId="{FD8D729B-911F-438B-8DC3-C9BDA6CA24AB}"/>
          </ac:spMkLst>
        </pc:spChg>
        <pc:spChg chg="mod topLvl">
          <ac:chgData name="Mirko Kemna" userId="766ba680-80f5-4b8b-844c-94b6db81444d" providerId="ADAL" clId="{48275074-A0D3-49E5-BD38-16D174AEE2AB}" dt="2022-03-03T12:59:35.071" v="2692" actId="1076"/>
          <ac:spMkLst>
            <pc:docMk/>
            <pc:sldMk cId="627450581" sldId="267"/>
            <ac:spMk id="39" creationId="{E114D2B3-8475-4A04-A985-34AEE44B7C4B}"/>
          </ac:spMkLst>
        </pc:spChg>
        <pc:spChg chg="mod topLvl">
          <ac:chgData name="Mirko Kemna" userId="766ba680-80f5-4b8b-844c-94b6db81444d" providerId="ADAL" clId="{48275074-A0D3-49E5-BD38-16D174AEE2AB}" dt="2022-03-03T12:59:35.071" v="2692" actId="1076"/>
          <ac:spMkLst>
            <pc:docMk/>
            <pc:sldMk cId="627450581" sldId="267"/>
            <ac:spMk id="40" creationId="{182C4044-1F54-4F8B-9281-A1EFCC25DC1B}"/>
          </ac:spMkLst>
        </pc:spChg>
        <pc:spChg chg="mod topLvl">
          <ac:chgData name="Mirko Kemna" userId="766ba680-80f5-4b8b-844c-94b6db81444d" providerId="ADAL" clId="{48275074-A0D3-49E5-BD38-16D174AEE2AB}" dt="2022-03-03T12:59:35.071" v="2692" actId="1076"/>
          <ac:spMkLst>
            <pc:docMk/>
            <pc:sldMk cId="627450581" sldId="267"/>
            <ac:spMk id="41" creationId="{AD197965-3F62-47DA-9A06-D57FC92378BB}"/>
          </ac:spMkLst>
        </pc:spChg>
        <pc:spChg chg="mod topLvl">
          <ac:chgData name="Mirko Kemna" userId="766ba680-80f5-4b8b-844c-94b6db81444d" providerId="ADAL" clId="{48275074-A0D3-49E5-BD38-16D174AEE2AB}" dt="2022-03-03T12:59:35.071" v="2692" actId="1076"/>
          <ac:spMkLst>
            <pc:docMk/>
            <pc:sldMk cId="627450581" sldId="267"/>
            <ac:spMk id="42" creationId="{86240DA5-0474-445D-BE47-3EB7FB4E2401}"/>
          </ac:spMkLst>
        </pc:spChg>
        <pc:spChg chg="del mod">
          <ac:chgData name="Mirko Kemna" userId="766ba680-80f5-4b8b-844c-94b6db81444d" providerId="ADAL" clId="{48275074-A0D3-49E5-BD38-16D174AEE2AB}" dt="2022-03-03T12:59:46.934" v="2695" actId="478"/>
          <ac:spMkLst>
            <pc:docMk/>
            <pc:sldMk cId="627450581" sldId="267"/>
            <ac:spMk id="43" creationId="{52FA8E5B-B645-45D7-BEBD-F91870F76A25}"/>
          </ac:spMkLst>
        </pc:spChg>
        <pc:spChg chg="mod topLvl">
          <ac:chgData name="Mirko Kemna" userId="766ba680-80f5-4b8b-844c-94b6db81444d" providerId="ADAL" clId="{48275074-A0D3-49E5-BD38-16D174AEE2AB}" dt="2022-03-03T12:59:35.071" v="2692" actId="1076"/>
          <ac:spMkLst>
            <pc:docMk/>
            <pc:sldMk cId="627450581" sldId="267"/>
            <ac:spMk id="44" creationId="{3A08F284-E781-4937-B4B5-18C0DE585100}"/>
          </ac:spMkLst>
        </pc:spChg>
        <pc:spChg chg="mod topLvl">
          <ac:chgData name="Mirko Kemna" userId="766ba680-80f5-4b8b-844c-94b6db81444d" providerId="ADAL" clId="{48275074-A0D3-49E5-BD38-16D174AEE2AB}" dt="2022-03-03T12:59:35.071" v="2692" actId="1076"/>
          <ac:spMkLst>
            <pc:docMk/>
            <pc:sldMk cId="627450581" sldId="267"/>
            <ac:spMk id="45" creationId="{FAE5C905-8271-4DD8-9F3A-96C36B1B0516}"/>
          </ac:spMkLst>
        </pc:spChg>
        <pc:spChg chg="mod topLvl">
          <ac:chgData name="Mirko Kemna" userId="766ba680-80f5-4b8b-844c-94b6db81444d" providerId="ADAL" clId="{48275074-A0D3-49E5-BD38-16D174AEE2AB}" dt="2022-03-03T12:59:35.071" v="2692" actId="1076"/>
          <ac:spMkLst>
            <pc:docMk/>
            <pc:sldMk cId="627450581" sldId="267"/>
            <ac:spMk id="49" creationId="{C64DD51D-CDF4-4248-A895-D08F60078927}"/>
          </ac:spMkLst>
        </pc:spChg>
        <pc:spChg chg="mod topLvl">
          <ac:chgData name="Mirko Kemna" userId="766ba680-80f5-4b8b-844c-94b6db81444d" providerId="ADAL" clId="{48275074-A0D3-49E5-BD38-16D174AEE2AB}" dt="2022-03-03T12:59:35.071" v="2692" actId="1076"/>
          <ac:spMkLst>
            <pc:docMk/>
            <pc:sldMk cId="627450581" sldId="267"/>
            <ac:spMk id="50" creationId="{A939C7FC-6C9F-4B4A-A4A9-190538206E4E}"/>
          </ac:spMkLst>
        </pc:spChg>
        <pc:spChg chg="mod topLvl">
          <ac:chgData name="Mirko Kemna" userId="766ba680-80f5-4b8b-844c-94b6db81444d" providerId="ADAL" clId="{48275074-A0D3-49E5-BD38-16D174AEE2AB}" dt="2022-03-03T12:59:35.071" v="2692" actId="1076"/>
          <ac:spMkLst>
            <pc:docMk/>
            <pc:sldMk cId="627450581" sldId="267"/>
            <ac:spMk id="53" creationId="{ED283B65-783A-433F-9162-EA4B77313BA0}"/>
          </ac:spMkLst>
        </pc:spChg>
        <pc:spChg chg="mod topLvl">
          <ac:chgData name="Mirko Kemna" userId="766ba680-80f5-4b8b-844c-94b6db81444d" providerId="ADAL" clId="{48275074-A0D3-49E5-BD38-16D174AEE2AB}" dt="2022-03-03T12:59:35.071" v="2692" actId="1076"/>
          <ac:spMkLst>
            <pc:docMk/>
            <pc:sldMk cId="627450581" sldId="267"/>
            <ac:spMk id="54" creationId="{9B0C1FAC-A903-4F98-A573-533D1F579960}"/>
          </ac:spMkLst>
        </pc:spChg>
        <pc:spChg chg="mod topLvl">
          <ac:chgData name="Mirko Kemna" userId="766ba680-80f5-4b8b-844c-94b6db81444d" providerId="ADAL" clId="{48275074-A0D3-49E5-BD38-16D174AEE2AB}" dt="2022-03-03T12:59:35.071" v="2692" actId="1076"/>
          <ac:spMkLst>
            <pc:docMk/>
            <pc:sldMk cId="627450581" sldId="267"/>
            <ac:spMk id="55" creationId="{2FB11E86-C7AE-420F-81A2-293721CBC53B}"/>
          </ac:spMkLst>
        </pc:spChg>
        <pc:spChg chg="mod topLvl">
          <ac:chgData name="Mirko Kemna" userId="766ba680-80f5-4b8b-844c-94b6db81444d" providerId="ADAL" clId="{48275074-A0D3-49E5-BD38-16D174AEE2AB}" dt="2022-03-03T12:59:35.071" v="2692" actId="1076"/>
          <ac:spMkLst>
            <pc:docMk/>
            <pc:sldMk cId="627450581" sldId="267"/>
            <ac:spMk id="56" creationId="{8A9B122E-F009-48F4-9B4B-0CE980ED91D3}"/>
          </ac:spMkLst>
        </pc:spChg>
        <pc:spChg chg="mod topLvl">
          <ac:chgData name="Mirko Kemna" userId="766ba680-80f5-4b8b-844c-94b6db81444d" providerId="ADAL" clId="{48275074-A0D3-49E5-BD38-16D174AEE2AB}" dt="2022-03-03T12:59:35.071" v="2692" actId="1076"/>
          <ac:spMkLst>
            <pc:docMk/>
            <pc:sldMk cId="627450581" sldId="267"/>
            <ac:spMk id="57" creationId="{9BD83995-9973-41B2-A579-3B533D79699F}"/>
          </ac:spMkLst>
        </pc:spChg>
        <pc:spChg chg="mod topLvl">
          <ac:chgData name="Mirko Kemna" userId="766ba680-80f5-4b8b-844c-94b6db81444d" providerId="ADAL" clId="{48275074-A0D3-49E5-BD38-16D174AEE2AB}" dt="2022-03-03T12:59:35.071" v="2692" actId="1076"/>
          <ac:spMkLst>
            <pc:docMk/>
            <pc:sldMk cId="627450581" sldId="267"/>
            <ac:spMk id="58" creationId="{A988232A-7550-4108-9533-53D9EBE970D2}"/>
          </ac:spMkLst>
        </pc:spChg>
        <pc:spChg chg="mod topLvl">
          <ac:chgData name="Mirko Kemna" userId="766ba680-80f5-4b8b-844c-94b6db81444d" providerId="ADAL" clId="{48275074-A0D3-49E5-BD38-16D174AEE2AB}" dt="2022-03-03T12:59:35.071" v="2692" actId="1076"/>
          <ac:spMkLst>
            <pc:docMk/>
            <pc:sldMk cId="627450581" sldId="267"/>
            <ac:spMk id="62" creationId="{4674919F-3A43-4DEC-B8EA-A9419F0CCF87}"/>
          </ac:spMkLst>
        </pc:spChg>
        <pc:spChg chg="mod topLvl">
          <ac:chgData name="Mirko Kemna" userId="766ba680-80f5-4b8b-844c-94b6db81444d" providerId="ADAL" clId="{48275074-A0D3-49E5-BD38-16D174AEE2AB}" dt="2022-03-03T12:59:35.071" v="2692" actId="1076"/>
          <ac:spMkLst>
            <pc:docMk/>
            <pc:sldMk cId="627450581" sldId="267"/>
            <ac:spMk id="63" creationId="{9B548AFE-C042-4772-8B40-FF56938AC5B9}"/>
          </ac:spMkLst>
        </pc:spChg>
        <pc:spChg chg="mod topLvl">
          <ac:chgData name="Mirko Kemna" userId="766ba680-80f5-4b8b-844c-94b6db81444d" providerId="ADAL" clId="{48275074-A0D3-49E5-BD38-16D174AEE2AB}" dt="2022-03-03T12:59:35.071" v="2692" actId="1076"/>
          <ac:spMkLst>
            <pc:docMk/>
            <pc:sldMk cId="627450581" sldId="267"/>
            <ac:spMk id="64" creationId="{D5B18C8B-E800-4656-A81D-E1A0735BAEF8}"/>
          </ac:spMkLst>
        </pc:spChg>
        <pc:spChg chg="mod topLvl">
          <ac:chgData name="Mirko Kemna" userId="766ba680-80f5-4b8b-844c-94b6db81444d" providerId="ADAL" clId="{48275074-A0D3-49E5-BD38-16D174AEE2AB}" dt="2022-03-03T12:59:35.071" v="2692" actId="1076"/>
          <ac:spMkLst>
            <pc:docMk/>
            <pc:sldMk cId="627450581" sldId="267"/>
            <ac:spMk id="65" creationId="{1569301D-ED2A-4B25-B4C8-2017BFABFFDA}"/>
          </ac:spMkLst>
        </pc:spChg>
        <pc:spChg chg="mod topLvl">
          <ac:chgData name="Mirko Kemna" userId="766ba680-80f5-4b8b-844c-94b6db81444d" providerId="ADAL" clId="{48275074-A0D3-49E5-BD38-16D174AEE2AB}" dt="2022-03-03T12:59:35.071" v="2692" actId="1076"/>
          <ac:spMkLst>
            <pc:docMk/>
            <pc:sldMk cId="627450581" sldId="267"/>
            <ac:spMk id="66" creationId="{A88237E2-0541-4479-B617-96E0AF90CCE7}"/>
          </ac:spMkLst>
        </pc:spChg>
        <pc:spChg chg="mod topLvl">
          <ac:chgData name="Mirko Kemna" userId="766ba680-80f5-4b8b-844c-94b6db81444d" providerId="ADAL" clId="{48275074-A0D3-49E5-BD38-16D174AEE2AB}" dt="2022-03-03T12:59:35.071" v="2692" actId="1076"/>
          <ac:spMkLst>
            <pc:docMk/>
            <pc:sldMk cId="627450581" sldId="267"/>
            <ac:spMk id="69" creationId="{2129E2E3-F271-48A9-9E36-A3809094FA72}"/>
          </ac:spMkLst>
        </pc:spChg>
        <pc:spChg chg="add mod">
          <ac:chgData name="Mirko Kemna" userId="766ba680-80f5-4b8b-844c-94b6db81444d" providerId="ADAL" clId="{48275074-A0D3-49E5-BD38-16D174AEE2AB}" dt="2022-03-03T12:59:48.029" v="2696"/>
          <ac:spMkLst>
            <pc:docMk/>
            <pc:sldMk cId="627450581" sldId="267"/>
            <ac:spMk id="70" creationId="{4739F0A7-7573-47E3-B765-8360A038ACCB}"/>
          </ac:spMkLst>
        </pc:spChg>
        <pc:grpChg chg="add del mod">
          <ac:chgData name="Mirko Kemna" userId="766ba680-80f5-4b8b-844c-94b6db81444d" providerId="ADAL" clId="{48275074-A0D3-49E5-BD38-16D174AEE2AB}" dt="2022-03-03T12:25:13.851" v="2145"/>
          <ac:grpSpMkLst>
            <pc:docMk/>
            <pc:sldMk cId="627450581" sldId="267"/>
            <ac:grpSpMk id="5" creationId="{CE8335A4-9443-4887-B70D-807802B95F81}"/>
          </ac:grpSpMkLst>
        </pc:grpChg>
        <pc:grpChg chg="add del mod">
          <ac:chgData name="Mirko Kemna" userId="766ba680-80f5-4b8b-844c-94b6db81444d" providerId="ADAL" clId="{48275074-A0D3-49E5-BD38-16D174AEE2AB}" dt="2022-03-03T12:26:08.702" v="2155" actId="165"/>
          <ac:grpSpMkLst>
            <pc:docMk/>
            <pc:sldMk cId="627450581" sldId="267"/>
            <ac:grpSpMk id="37" creationId="{ED262B13-C917-4CAA-8ADC-481AA1B551A2}"/>
          </ac:grpSpMkLst>
        </pc:grpChg>
        <pc:picChg chg="del">
          <ac:chgData name="Mirko Kemna" userId="766ba680-80f5-4b8b-844c-94b6db81444d" providerId="ADAL" clId="{48275074-A0D3-49E5-BD38-16D174AEE2AB}" dt="2022-03-03T12:25:08.406" v="2139" actId="478"/>
          <ac:picMkLst>
            <pc:docMk/>
            <pc:sldMk cId="627450581" sldId="267"/>
            <ac:picMk id="4" creationId="{4A9A2750-09E1-4A3D-9BFE-16156045509E}"/>
          </ac:picMkLst>
        </pc:picChg>
        <pc:cxnChg chg="mod">
          <ac:chgData name="Mirko Kemna" userId="766ba680-80f5-4b8b-844c-94b6db81444d" providerId="ADAL" clId="{48275074-A0D3-49E5-BD38-16D174AEE2AB}" dt="2022-03-03T12:25:09.516" v="2140"/>
          <ac:cxnSpMkLst>
            <pc:docMk/>
            <pc:sldMk cId="627450581" sldId="267"/>
            <ac:cxnSpMk id="13" creationId="{1EF17E6F-8946-42EE-AC11-369173C323C9}"/>
          </ac:cxnSpMkLst>
        </pc:cxnChg>
        <pc:cxnChg chg="mod">
          <ac:chgData name="Mirko Kemna" userId="766ba680-80f5-4b8b-844c-94b6db81444d" providerId="ADAL" clId="{48275074-A0D3-49E5-BD38-16D174AEE2AB}" dt="2022-03-03T12:25:09.516" v="2140"/>
          <ac:cxnSpMkLst>
            <pc:docMk/>
            <pc:sldMk cId="627450581" sldId="267"/>
            <ac:cxnSpMk id="14" creationId="{8697003A-7B02-47FA-BC44-7BDC3363854F}"/>
          </ac:cxnSpMkLst>
        </pc:cxnChg>
        <pc:cxnChg chg="mod">
          <ac:chgData name="Mirko Kemna" userId="766ba680-80f5-4b8b-844c-94b6db81444d" providerId="ADAL" clId="{48275074-A0D3-49E5-BD38-16D174AEE2AB}" dt="2022-03-03T12:25:09.516" v="2140"/>
          <ac:cxnSpMkLst>
            <pc:docMk/>
            <pc:sldMk cId="627450581" sldId="267"/>
            <ac:cxnSpMk id="15" creationId="{4D6329D8-D9D3-43C6-A42D-ABA2D07E29B4}"/>
          </ac:cxnSpMkLst>
        </pc:cxnChg>
        <pc:cxnChg chg="mod">
          <ac:chgData name="Mirko Kemna" userId="766ba680-80f5-4b8b-844c-94b6db81444d" providerId="ADAL" clId="{48275074-A0D3-49E5-BD38-16D174AEE2AB}" dt="2022-03-03T12:25:09.516" v="2140"/>
          <ac:cxnSpMkLst>
            <pc:docMk/>
            <pc:sldMk cId="627450581" sldId="267"/>
            <ac:cxnSpMk id="18" creationId="{AB1678DD-AB4E-4AB2-803D-F8ED489DBD28}"/>
          </ac:cxnSpMkLst>
        </pc:cxnChg>
        <pc:cxnChg chg="mod">
          <ac:chgData name="Mirko Kemna" userId="766ba680-80f5-4b8b-844c-94b6db81444d" providerId="ADAL" clId="{48275074-A0D3-49E5-BD38-16D174AEE2AB}" dt="2022-03-03T12:25:09.516" v="2140"/>
          <ac:cxnSpMkLst>
            <pc:docMk/>
            <pc:sldMk cId="627450581" sldId="267"/>
            <ac:cxnSpMk id="19" creationId="{C04BA3C6-0F49-4585-A51D-F3101C231F4C}"/>
          </ac:cxnSpMkLst>
        </pc:cxnChg>
        <pc:cxnChg chg="mod">
          <ac:chgData name="Mirko Kemna" userId="766ba680-80f5-4b8b-844c-94b6db81444d" providerId="ADAL" clId="{48275074-A0D3-49E5-BD38-16D174AEE2AB}" dt="2022-03-03T12:25:09.516" v="2140"/>
          <ac:cxnSpMkLst>
            <pc:docMk/>
            <pc:sldMk cId="627450581" sldId="267"/>
            <ac:cxnSpMk id="26" creationId="{B1107C2A-CD89-408E-A52E-211ADB5F4D78}"/>
          </ac:cxnSpMkLst>
        </pc:cxnChg>
        <pc:cxnChg chg="mod">
          <ac:chgData name="Mirko Kemna" userId="766ba680-80f5-4b8b-844c-94b6db81444d" providerId="ADAL" clId="{48275074-A0D3-49E5-BD38-16D174AEE2AB}" dt="2022-03-03T12:25:09.516" v="2140"/>
          <ac:cxnSpMkLst>
            <pc:docMk/>
            <pc:sldMk cId="627450581" sldId="267"/>
            <ac:cxnSpMk id="27" creationId="{E148A41F-E7CB-457E-8063-36E00ABEBB42}"/>
          </ac:cxnSpMkLst>
        </pc:cxnChg>
        <pc:cxnChg chg="mod">
          <ac:chgData name="Mirko Kemna" userId="766ba680-80f5-4b8b-844c-94b6db81444d" providerId="ADAL" clId="{48275074-A0D3-49E5-BD38-16D174AEE2AB}" dt="2022-03-03T12:25:09.516" v="2140"/>
          <ac:cxnSpMkLst>
            <pc:docMk/>
            <pc:sldMk cId="627450581" sldId="267"/>
            <ac:cxnSpMk id="28" creationId="{3CB71D14-ED8D-49EC-8338-DE3787B0B5F6}"/>
          </ac:cxnSpMkLst>
        </pc:cxnChg>
        <pc:cxnChg chg="mod">
          <ac:chgData name="Mirko Kemna" userId="766ba680-80f5-4b8b-844c-94b6db81444d" providerId="ADAL" clId="{48275074-A0D3-49E5-BD38-16D174AEE2AB}" dt="2022-03-03T12:25:09.516" v="2140"/>
          <ac:cxnSpMkLst>
            <pc:docMk/>
            <pc:sldMk cId="627450581" sldId="267"/>
            <ac:cxnSpMk id="34" creationId="{7D8724A9-0B57-4444-92F5-A88A0BC71E7F}"/>
          </ac:cxnSpMkLst>
        </pc:cxnChg>
        <pc:cxnChg chg="mod">
          <ac:chgData name="Mirko Kemna" userId="766ba680-80f5-4b8b-844c-94b6db81444d" providerId="ADAL" clId="{48275074-A0D3-49E5-BD38-16D174AEE2AB}" dt="2022-03-03T12:25:09.516" v="2140"/>
          <ac:cxnSpMkLst>
            <pc:docMk/>
            <pc:sldMk cId="627450581" sldId="267"/>
            <ac:cxnSpMk id="35" creationId="{73139E06-1818-4680-BE32-FD5168A6E87E}"/>
          </ac:cxnSpMkLst>
        </pc:cxnChg>
        <pc:cxnChg chg="mod topLvl">
          <ac:chgData name="Mirko Kemna" userId="766ba680-80f5-4b8b-844c-94b6db81444d" providerId="ADAL" clId="{48275074-A0D3-49E5-BD38-16D174AEE2AB}" dt="2022-03-03T12:59:35.071" v="2692" actId="1076"/>
          <ac:cxnSpMkLst>
            <pc:docMk/>
            <pc:sldMk cId="627450581" sldId="267"/>
            <ac:cxnSpMk id="46" creationId="{393D62F4-2B95-4C32-A458-B36F09C7D531}"/>
          </ac:cxnSpMkLst>
        </pc:cxnChg>
        <pc:cxnChg chg="mod topLvl">
          <ac:chgData name="Mirko Kemna" userId="766ba680-80f5-4b8b-844c-94b6db81444d" providerId="ADAL" clId="{48275074-A0D3-49E5-BD38-16D174AEE2AB}" dt="2022-03-03T12:59:35.071" v="2692" actId="1076"/>
          <ac:cxnSpMkLst>
            <pc:docMk/>
            <pc:sldMk cId="627450581" sldId="267"/>
            <ac:cxnSpMk id="47" creationId="{6EE6D844-9D4C-4108-B058-C081FF337877}"/>
          </ac:cxnSpMkLst>
        </pc:cxnChg>
        <pc:cxnChg chg="mod topLvl">
          <ac:chgData name="Mirko Kemna" userId="766ba680-80f5-4b8b-844c-94b6db81444d" providerId="ADAL" clId="{48275074-A0D3-49E5-BD38-16D174AEE2AB}" dt="2022-03-03T12:59:35.071" v="2692" actId="1076"/>
          <ac:cxnSpMkLst>
            <pc:docMk/>
            <pc:sldMk cId="627450581" sldId="267"/>
            <ac:cxnSpMk id="48" creationId="{EF9E0D69-DD09-4262-841B-AE45CAE0A630}"/>
          </ac:cxnSpMkLst>
        </pc:cxnChg>
        <pc:cxnChg chg="mod topLvl">
          <ac:chgData name="Mirko Kemna" userId="766ba680-80f5-4b8b-844c-94b6db81444d" providerId="ADAL" clId="{48275074-A0D3-49E5-BD38-16D174AEE2AB}" dt="2022-03-03T12:59:35.071" v="2692" actId="1076"/>
          <ac:cxnSpMkLst>
            <pc:docMk/>
            <pc:sldMk cId="627450581" sldId="267"/>
            <ac:cxnSpMk id="51" creationId="{8071ECF4-3284-480C-A594-7FB9DBD44D25}"/>
          </ac:cxnSpMkLst>
        </pc:cxnChg>
        <pc:cxnChg chg="mod topLvl">
          <ac:chgData name="Mirko Kemna" userId="766ba680-80f5-4b8b-844c-94b6db81444d" providerId="ADAL" clId="{48275074-A0D3-49E5-BD38-16D174AEE2AB}" dt="2022-03-03T12:59:35.071" v="2692" actId="1076"/>
          <ac:cxnSpMkLst>
            <pc:docMk/>
            <pc:sldMk cId="627450581" sldId="267"/>
            <ac:cxnSpMk id="52" creationId="{74351329-B20C-44BB-9E0D-512C48D191ED}"/>
          </ac:cxnSpMkLst>
        </pc:cxnChg>
        <pc:cxnChg chg="mod topLvl">
          <ac:chgData name="Mirko Kemna" userId="766ba680-80f5-4b8b-844c-94b6db81444d" providerId="ADAL" clId="{48275074-A0D3-49E5-BD38-16D174AEE2AB}" dt="2022-03-03T12:59:35.071" v="2692" actId="1076"/>
          <ac:cxnSpMkLst>
            <pc:docMk/>
            <pc:sldMk cId="627450581" sldId="267"/>
            <ac:cxnSpMk id="59" creationId="{25DEDCFD-9FAD-40EB-A133-C1FE2C557AA2}"/>
          </ac:cxnSpMkLst>
        </pc:cxnChg>
        <pc:cxnChg chg="mod topLvl">
          <ac:chgData name="Mirko Kemna" userId="766ba680-80f5-4b8b-844c-94b6db81444d" providerId="ADAL" clId="{48275074-A0D3-49E5-BD38-16D174AEE2AB}" dt="2022-03-03T12:59:35.071" v="2692" actId="1076"/>
          <ac:cxnSpMkLst>
            <pc:docMk/>
            <pc:sldMk cId="627450581" sldId="267"/>
            <ac:cxnSpMk id="60" creationId="{8828F202-2CC5-43AF-AE84-248F8D3FA922}"/>
          </ac:cxnSpMkLst>
        </pc:cxnChg>
        <pc:cxnChg chg="mod topLvl">
          <ac:chgData name="Mirko Kemna" userId="766ba680-80f5-4b8b-844c-94b6db81444d" providerId="ADAL" clId="{48275074-A0D3-49E5-BD38-16D174AEE2AB}" dt="2022-03-03T12:59:35.071" v="2692" actId="1076"/>
          <ac:cxnSpMkLst>
            <pc:docMk/>
            <pc:sldMk cId="627450581" sldId="267"/>
            <ac:cxnSpMk id="61" creationId="{6DEF55FE-456C-47B4-99D5-513D9574372E}"/>
          </ac:cxnSpMkLst>
        </pc:cxnChg>
        <pc:cxnChg chg="mod topLvl">
          <ac:chgData name="Mirko Kemna" userId="766ba680-80f5-4b8b-844c-94b6db81444d" providerId="ADAL" clId="{48275074-A0D3-49E5-BD38-16D174AEE2AB}" dt="2022-03-03T12:59:35.071" v="2692" actId="1076"/>
          <ac:cxnSpMkLst>
            <pc:docMk/>
            <pc:sldMk cId="627450581" sldId="267"/>
            <ac:cxnSpMk id="67" creationId="{2B21ECD8-A4B8-46EC-843B-E7F9132F400F}"/>
          </ac:cxnSpMkLst>
        </pc:cxnChg>
        <pc:cxnChg chg="mod topLvl">
          <ac:chgData name="Mirko Kemna" userId="766ba680-80f5-4b8b-844c-94b6db81444d" providerId="ADAL" clId="{48275074-A0D3-49E5-BD38-16D174AEE2AB}" dt="2022-03-03T12:59:35.071" v="2692" actId="1076"/>
          <ac:cxnSpMkLst>
            <pc:docMk/>
            <pc:sldMk cId="627450581" sldId="267"/>
            <ac:cxnSpMk id="68" creationId="{61476493-0F1E-4CD1-B311-699FF7A1D261}"/>
          </ac:cxnSpMkLst>
        </pc:cxnChg>
      </pc:sldChg>
      <pc:sldChg chg="delSp">
        <pc:chgData name="Mirko Kemna" userId="766ba680-80f5-4b8b-844c-94b6db81444d" providerId="ADAL" clId="{48275074-A0D3-49E5-BD38-16D174AEE2AB}" dt="2022-03-03T12:41:37.947" v="2264"/>
        <pc:sldMkLst>
          <pc:docMk/>
          <pc:sldMk cId="2594832628" sldId="268"/>
        </pc:sldMkLst>
        <pc:spChg chg="del">
          <ac:chgData name="Mirko Kemna" userId="766ba680-80f5-4b8b-844c-94b6db81444d" providerId="ADAL" clId="{48275074-A0D3-49E5-BD38-16D174AEE2AB}" dt="2022-03-03T12:41:37.947" v="2264"/>
          <ac:spMkLst>
            <pc:docMk/>
            <pc:sldMk cId="2594832628" sldId="268"/>
            <ac:spMk id="2" creationId="{EB1E48EF-A89B-4553-9A9A-AF44137E5BE8}"/>
          </ac:spMkLst>
        </pc:spChg>
      </pc:sldChg>
      <pc:sldChg chg="delSp">
        <pc:chgData name="Mirko Kemna" userId="766ba680-80f5-4b8b-844c-94b6db81444d" providerId="ADAL" clId="{48275074-A0D3-49E5-BD38-16D174AEE2AB}" dt="2022-03-03T12:41:37.947" v="2264"/>
        <pc:sldMkLst>
          <pc:docMk/>
          <pc:sldMk cId="1992606962" sldId="269"/>
        </pc:sldMkLst>
        <pc:spChg chg="del">
          <ac:chgData name="Mirko Kemna" userId="766ba680-80f5-4b8b-844c-94b6db81444d" providerId="ADAL" clId="{48275074-A0D3-49E5-BD38-16D174AEE2AB}" dt="2022-03-03T12:41:37.947" v="2264"/>
          <ac:spMkLst>
            <pc:docMk/>
            <pc:sldMk cId="1992606962" sldId="269"/>
            <ac:spMk id="4" creationId="{657244EE-9472-447F-A6AA-F18000934E2E}"/>
          </ac:spMkLst>
        </pc:spChg>
      </pc:sldChg>
      <pc:sldChg chg="delSp modSp mod modAnim">
        <pc:chgData name="Mirko Kemna" userId="766ba680-80f5-4b8b-844c-94b6db81444d" providerId="ADAL" clId="{48275074-A0D3-49E5-BD38-16D174AEE2AB}" dt="2022-03-03T19:26:42.714" v="2928"/>
        <pc:sldMkLst>
          <pc:docMk/>
          <pc:sldMk cId="1140908151" sldId="270"/>
        </pc:sldMkLst>
        <pc:spChg chg="mod">
          <ac:chgData name="Mirko Kemna" userId="766ba680-80f5-4b8b-844c-94b6db81444d" providerId="ADAL" clId="{48275074-A0D3-49E5-BD38-16D174AEE2AB}" dt="2022-03-03T10:39:36.878" v="239" actId="20577"/>
          <ac:spMkLst>
            <pc:docMk/>
            <pc:sldMk cId="1140908151" sldId="270"/>
            <ac:spMk id="2" creationId="{A004CC70-3EED-459D-98AF-54433FB5ECA5}"/>
          </ac:spMkLst>
        </pc:spChg>
        <pc:spChg chg="mod">
          <ac:chgData name="Mirko Kemna" userId="766ba680-80f5-4b8b-844c-94b6db81444d" providerId="ADAL" clId="{48275074-A0D3-49E5-BD38-16D174AEE2AB}" dt="2022-03-03T10:30:24.386" v="16" actId="20577"/>
          <ac:spMkLst>
            <pc:docMk/>
            <pc:sldMk cId="1140908151" sldId="270"/>
            <ac:spMk id="3" creationId="{42D2B997-338A-4D06-A295-9A10540BA435}"/>
          </ac:spMkLst>
        </pc:spChg>
        <pc:spChg chg="del">
          <ac:chgData name="Mirko Kemna" userId="766ba680-80f5-4b8b-844c-94b6db81444d" providerId="ADAL" clId="{48275074-A0D3-49E5-BD38-16D174AEE2AB}" dt="2022-03-03T12:41:37.947" v="2264"/>
          <ac:spMkLst>
            <pc:docMk/>
            <pc:sldMk cId="1140908151" sldId="270"/>
            <ac:spMk id="4" creationId="{63F4E0B5-6146-4482-99DA-6B61095A69E9}"/>
          </ac:spMkLst>
        </pc:spChg>
      </pc:sldChg>
      <pc:sldChg chg="addSp delSp modSp mod modAnim">
        <pc:chgData name="Mirko Kemna" userId="766ba680-80f5-4b8b-844c-94b6db81444d" providerId="ADAL" clId="{48275074-A0D3-49E5-BD38-16D174AEE2AB}" dt="2022-03-03T19:26:23.562" v="2927"/>
        <pc:sldMkLst>
          <pc:docMk/>
          <pc:sldMk cId="407010063" sldId="271"/>
        </pc:sldMkLst>
        <pc:spChg chg="del">
          <ac:chgData name="Mirko Kemna" userId="766ba680-80f5-4b8b-844c-94b6db81444d" providerId="ADAL" clId="{48275074-A0D3-49E5-BD38-16D174AEE2AB}" dt="2022-03-03T12:41:37.947" v="2264"/>
          <ac:spMkLst>
            <pc:docMk/>
            <pc:sldMk cId="407010063" sldId="271"/>
            <ac:spMk id="2" creationId="{4315410E-0C22-4853-A40C-7F7FA03A4F76}"/>
          </ac:spMkLst>
        </pc:spChg>
        <pc:spChg chg="mod">
          <ac:chgData name="Mirko Kemna" userId="766ba680-80f5-4b8b-844c-94b6db81444d" providerId="ADAL" clId="{48275074-A0D3-49E5-BD38-16D174AEE2AB}" dt="2022-03-03T19:26:13.775" v="2925" actId="27636"/>
          <ac:spMkLst>
            <pc:docMk/>
            <pc:sldMk cId="407010063" sldId="271"/>
            <ac:spMk id="3" creationId="{6B0FBF8C-9A09-4D78-9E32-817C49EB1D8F}"/>
          </ac:spMkLst>
        </pc:spChg>
        <pc:spChg chg="add del mod ord">
          <ac:chgData name="Mirko Kemna" userId="766ba680-80f5-4b8b-844c-94b6db81444d" providerId="ADAL" clId="{48275074-A0D3-49E5-BD38-16D174AEE2AB}" dt="2022-03-03T12:46:12.334" v="2309" actId="207"/>
          <ac:spMkLst>
            <pc:docMk/>
            <pc:sldMk cId="407010063" sldId="271"/>
            <ac:spMk id="4" creationId="{DFF73A58-3011-40A3-8BAC-AC4EC642E427}"/>
          </ac:spMkLst>
        </pc:spChg>
        <pc:spChg chg="mod">
          <ac:chgData name="Mirko Kemna" userId="766ba680-80f5-4b8b-844c-94b6db81444d" providerId="ADAL" clId="{48275074-A0D3-49E5-BD38-16D174AEE2AB}" dt="2022-03-03T10:38:15.753" v="107" actId="14100"/>
          <ac:spMkLst>
            <pc:docMk/>
            <pc:sldMk cId="407010063" sldId="271"/>
            <ac:spMk id="7" creationId="{CED31931-A6EC-44DA-8F5E-DBF02BDF75EF}"/>
          </ac:spMkLst>
        </pc:spChg>
        <pc:spChg chg="add del mod">
          <ac:chgData name="Mirko Kemna" userId="766ba680-80f5-4b8b-844c-94b6db81444d" providerId="ADAL" clId="{48275074-A0D3-49E5-BD38-16D174AEE2AB}" dt="2022-03-03T12:55:19.702" v="2492"/>
          <ac:spMkLst>
            <pc:docMk/>
            <pc:sldMk cId="407010063" sldId="271"/>
            <ac:spMk id="12" creationId="{27436746-02BA-4C7F-8C15-3674DD84FD0E}"/>
          </ac:spMkLst>
        </pc:spChg>
        <pc:spChg chg="add del mod">
          <ac:chgData name="Mirko Kemna" userId="766ba680-80f5-4b8b-844c-94b6db81444d" providerId="ADAL" clId="{48275074-A0D3-49E5-BD38-16D174AEE2AB}" dt="2022-03-03T12:55:21.696" v="2494"/>
          <ac:spMkLst>
            <pc:docMk/>
            <pc:sldMk cId="407010063" sldId="271"/>
            <ac:spMk id="14" creationId="{1294C47E-353B-4C75-B559-BB760D23DBC0}"/>
          </ac:spMkLst>
        </pc:spChg>
      </pc:sldChg>
      <pc:sldChg chg="delSp modSp mod modAnim">
        <pc:chgData name="Mirko Kemna" userId="766ba680-80f5-4b8b-844c-94b6db81444d" providerId="ADAL" clId="{48275074-A0D3-49E5-BD38-16D174AEE2AB}" dt="2022-03-03T19:30:05.251" v="2966"/>
        <pc:sldMkLst>
          <pc:docMk/>
          <pc:sldMk cId="1355759265" sldId="272"/>
        </pc:sldMkLst>
        <pc:spChg chg="mod">
          <ac:chgData name="Mirko Kemna" userId="766ba680-80f5-4b8b-844c-94b6db81444d" providerId="ADAL" clId="{48275074-A0D3-49E5-BD38-16D174AEE2AB}" dt="2022-03-03T13:00:57.737" v="2739" actId="20577"/>
          <ac:spMkLst>
            <pc:docMk/>
            <pc:sldMk cId="1355759265" sldId="272"/>
            <ac:spMk id="2" creationId="{D49D9CA0-D302-4E61-A237-A894C4DE7496}"/>
          </ac:spMkLst>
        </pc:spChg>
        <pc:spChg chg="del">
          <ac:chgData name="Mirko Kemna" userId="766ba680-80f5-4b8b-844c-94b6db81444d" providerId="ADAL" clId="{48275074-A0D3-49E5-BD38-16D174AEE2AB}" dt="2022-03-03T12:41:37.947" v="2264"/>
          <ac:spMkLst>
            <pc:docMk/>
            <pc:sldMk cId="1355759265" sldId="272"/>
            <ac:spMk id="4" creationId="{B8922212-39D9-4F12-94B4-C813C24E11A2}"/>
          </ac:spMkLst>
        </pc:spChg>
      </pc:sldChg>
      <pc:sldChg chg="delSp modSp mod modAnim">
        <pc:chgData name="Mirko Kemna" userId="766ba680-80f5-4b8b-844c-94b6db81444d" providerId="ADAL" clId="{48275074-A0D3-49E5-BD38-16D174AEE2AB}" dt="2022-03-03T19:27:59.280" v="2942"/>
        <pc:sldMkLst>
          <pc:docMk/>
          <pc:sldMk cId="978684041" sldId="273"/>
        </pc:sldMkLst>
        <pc:spChg chg="del">
          <ac:chgData name="Mirko Kemna" userId="766ba680-80f5-4b8b-844c-94b6db81444d" providerId="ADAL" clId="{48275074-A0D3-49E5-BD38-16D174AEE2AB}" dt="2022-03-03T12:41:37.947" v="2264"/>
          <ac:spMkLst>
            <pc:docMk/>
            <pc:sldMk cId="978684041" sldId="273"/>
            <ac:spMk id="5" creationId="{C0ED817F-9008-4A73-BF96-1159044BAF4E}"/>
          </ac:spMkLst>
        </pc:spChg>
        <pc:picChg chg="mod">
          <ac:chgData name="Mirko Kemna" userId="766ba680-80f5-4b8b-844c-94b6db81444d" providerId="ADAL" clId="{48275074-A0D3-49E5-BD38-16D174AEE2AB}" dt="2022-03-03T12:26:35.940" v="2159" actId="14100"/>
          <ac:picMkLst>
            <pc:docMk/>
            <pc:sldMk cId="978684041" sldId="273"/>
            <ac:picMk id="4" creationId="{263C6E28-24FD-47E2-A8E3-EB482E57E135}"/>
          </ac:picMkLst>
        </pc:picChg>
        <pc:picChg chg="mod">
          <ac:chgData name="Mirko Kemna" userId="766ba680-80f5-4b8b-844c-94b6db81444d" providerId="ADAL" clId="{48275074-A0D3-49E5-BD38-16D174AEE2AB}" dt="2022-03-03T12:26:31.568" v="2158" actId="1076"/>
          <ac:picMkLst>
            <pc:docMk/>
            <pc:sldMk cId="978684041" sldId="273"/>
            <ac:picMk id="6" creationId="{C97375E5-8126-49ED-9CD5-1D8CC668A4CA}"/>
          </ac:picMkLst>
        </pc:picChg>
      </pc:sldChg>
      <pc:sldChg chg="delSp modSp mod modAnim">
        <pc:chgData name="Mirko Kemna" userId="766ba680-80f5-4b8b-844c-94b6db81444d" providerId="ADAL" clId="{48275074-A0D3-49E5-BD38-16D174AEE2AB}" dt="2022-03-03T19:29:02.887" v="2956"/>
        <pc:sldMkLst>
          <pc:docMk/>
          <pc:sldMk cId="2795648719" sldId="274"/>
        </pc:sldMkLst>
        <pc:spChg chg="del">
          <ac:chgData name="Mirko Kemna" userId="766ba680-80f5-4b8b-844c-94b6db81444d" providerId="ADAL" clId="{48275074-A0D3-49E5-BD38-16D174AEE2AB}" dt="2022-03-03T12:41:37.947" v="2264"/>
          <ac:spMkLst>
            <pc:docMk/>
            <pc:sldMk cId="2795648719" sldId="274"/>
            <ac:spMk id="3" creationId="{76BDDD9F-F44F-41E3-97D2-0492AC1E756D}"/>
          </ac:spMkLst>
        </pc:spChg>
        <pc:picChg chg="mod">
          <ac:chgData name="Mirko Kemna" userId="766ba680-80f5-4b8b-844c-94b6db81444d" providerId="ADAL" clId="{48275074-A0D3-49E5-BD38-16D174AEE2AB}" dt="2022-03-03T12:49:12.212" v="2355" actId="14100"/>
          <ac:picMkLst>
            <pc:docMk/>
            <pc:sldMk cId="2795648719" sldId="274"/>
            <ac:picMk id="12" creationId="{DFF2FCC1-3589-4C87-A716-A0E1FDE8C56C}"/>
          </ac:picMkLst>
        </pc:picChg>
        <pc:picChg chg="mod">
          <ac:chgData name="Mirko Kemna" userId="766ba680-80f5-4b8b-844c-94b6db81444d" providerId="ADAL" clId="{48275074-A0D3-49E5-BD38-16D174AEE2AB}" dt="2022-03-03T12:49:04.603" v="2352" actId="1076"/>
          <ac:picMkLst>
            <pc:docMk/>
            <pc:sldMk cId="2795648719" sldId="274"/>
            <ac:picMk id="14" creationId="{CE74DA3B-D35E-4B2A-9DA2-C9BBDA88A31F}"/>
          </ac:picMkLst>
        </pc:picChg>
        <pc:picChg chg="mod">
          <ac:chgData name="Mirko Kemna" userId="766ba680-80f5-4b8b-844c-94b6db81444d" providerId="ADAL" clId="{48275074-A0D3-49E5-BD38-16D174AEE2AB}" dt="2022-03-03T12:49:17.368" v="2357" actId="14100"/>
          <ac:picMkLst>
            <pc:docMk/>
            <pc:sldMk cId="2795648719" sldId="274"/>
            <ac:picMk id="18" creationId="{46E54709-0F66-416F-8F35-AA40844606B1}"/>
          </ac:picMkLst>
        </pc:picChg>
      </pc:sldChg>
      <pc:sldChg chg="delSp modSp modAnim">
        <pc:chgData name="Mirko Kemna" userId="766ba680-80f5-4b8b-844c-94b6db81444d" providerId="ADAL" clId="{48275074-A0D3-49E5-BD38-16D174AEE2AB}" dt="2022-03-03T19:28:31.884" v="2950"/>
        <pc:sldMkLst>
          <pc:docMk/>
          <pc:sldMk cId="2118836284" sldId="275"/>
        </pc:sldMkLst>
        <pc:spChg chg="mod">
          <ac:chgData name="Mirko Kemna" userId="766ba680-80f5-4b8b-844c-94b6db81444d" providerId="ADAL" clId="{48275074-A0D3-49E5-BD38-16D174AEE2AB}" dt="2022-03-03T13:07:56.733" v="2771" actId="20577"/>
          <ac:spMkLst>
            <pc:docMk/>
            <pc:sldMk cId="2118836284" sldId="275"/>
            <ac:spMk id="3" creationId="{E9160DE4-F0C2-4A9E-B353-50CE3D7583E1}"/>
          </ac:spMkLst>
        </pc:spChg>
        <pc:spChg chg="del">
          <ac:chgData name="Mirko Kemna" userId="766ba680-80f5-4b8b-844c-94b6db81444d" providerId="ADAL" clId="{48275074-A0D3-49E5-BD38-16D174AEE2AB}" dt="2022-03-03T12:41:37.947" v="2264"/>
          <ac:spMkLst>
            <pc:docMk/>
            <pc:sldMk cId="2118836284" sldId="275"/>
            <ac:spMk id="4" creationId="{8D5B92AC-45C4-4DE5-87AD-0F12330FC4C8}"/>
          </ac:spMkLst>
        </pc:spChg>
      </pc:sldChg>
      <pc:sldChg chg="addSp delSp modSp mod modAnim">
        <pc:chgData name="Mirko Kemna" userId="766ba680-80f5-4b8b-844c-94b6db81444d" providerId="ADAL" clId="{48275074-A0D3-49E5-BD38-16D174AEE2AB}" dt="2022-03-03T19:27:08.557" v="2932"/>
        <pc:sldMkLst>
          <pc:docMk/>
          <pc:sldMk cId="629721547" sldId="276"/>
        </pc:sldMkLst>
        <pc:spChg chg="mod">
          <ac:chgData name="Mirko Kemna" userId="766ba680-80f5-4b8b-844c-94b6db81444d" providerId="ADAL" clId="{48275074-A0D3-49E5-BD38-16D174AEE2AB}" dt="2022-03-03T11:20:43.771" v="813" actId="20577"/>
          <ac:spMkLst>
            <pc:docMk/>
            <pc:sldMk cId="629721547" sldId="276"/>
            <ac:spMk id="2" creationId="{BACB5B6C-99E2-45F0-8692-462F0191D989}"/>
          </ac:spMkLst>
        </pc:spChg>
        <pc:spChg chg="mod">
          <ac:chgData name="Mirko Kemna" userId="766ba680-80f5-4b8b-844c-94b6db81444d" providerId="ADAL" clId="{48275074-A0D3-49E5-BD38-16D174AEE2AB}" dt="2022-03-03T11:10:47.715" v="801" actId="12"/>
          <ac:spMkLst>
            <pc:docMk/>
            <pc:sldMk cId="629721547" sldId="276"/>
            <ac:spMk id="4" creationId="{11C6DDF4-2E80-4B0E-ABB8-DE74923FC039}"/>
          </ac:spMkLst>
        </pc:spChg>
        <pc:spChg chg="add del mod">
          <ac:chgData name="Mirko Kemna" userId="766ba680-80f5-4b8b-844c-94b6db81444d" providerId="ADAL" clId="{48275074-A0D3-49E5-BD38-16D174AEE2AB}" dt="2022-03-03T11:09:55.314" v="791"/>
          <ac:spMkLst>
            <pc:docMk/>
            <pc:sldMk cId="629721547" sldId="276"/>
            <ac:spMk id="6" creationId="{ACB0D9BB-7D8A-4E79-84A8-626C42FD810E}"/>
          </ac:spMkLst>
        </pc:spChg>
        <pc:spChg chg="del">
          <ac:chgData name="Mirko Kemna" userId="766ba680-80f5-4b8b-844c-94b6db81444d" providerId="ADAL" clId="{48275074-A0D3-49E5-BD38-16D174AEE2AB}" dt="2022-03-03T12:41:37.947" v="2264"/>
          <ac:spMkLst>
            <pc:docMk/>
            <pc:sldMk cId="629721547" sldId="276"/>
            <ac:spMk id="7" creationId="{5E3FE2CD-54D4-4A5C-AD6A-153314281201}"/>
          </ac:spMkLst>
        </pc:spChg>
        <pc:picChg chg="add mod">
          <ac:chgData name="Mirko Kemna" userId="766ba680-80f5-4b8b-844c-94b6db81444d" providerId="ADAL" clId="{48275074-A0D3-49E5-BD38-16D174AEE2AB}" dt="2022-03-03T12:47:40.193" v="2328" actId="1076"/>
          <ac:picMkLst>
            <pc:docMk/>
            <pc:sldMk cId="629721547" sldId="276"/>
            <ac:picMk id="5" creationId="{F7501719-4B78-46F0-893F-BD15F33183A3}"/>
          </ac:picMkLst>
        </pc:picChg>
      </pc:sldChg>
      <pc:sldChg chg="delSp">
        <pc:chgData name="Mirko Kemna" userId="766ba680-80f5-4b8b-844c-94b6db81444d" providerId="ADAL" clId="{48275074-A0D3-49E5-BD38-16D174AEE2AB}" dt="2022-03-03T12:41:37.947" v="2264"/>
        <pc:sldMkLst>
          <pc:docMk/>
          <pc:sldMk cId="626903119" sldId="277"/>
        </pc:sldMkLst>
        <pc:spChg chg="del">
          <ac:chgData name="Mirko Kemna" userId="766ba680-80f5-4b8b-844c-94b6db81444d" providerId="ADAL" clId="{48275074-A0D3-49E5-BD38-16D174AEE2AB}" dt="2022-03-03T12:41:37.947" v="2264"/>
          <ac:spMkLst>
            <pc:docMk/>
            <pc:sldMk cId="626903119" sldId="277"/>
            <ac:spMk id="2" creationId="{70A6C65E-2285-46E9-A13F-1E17937671E1}"/>
          </ac:spMkLst>
        </pc:spChg>
      </pc:sldChg>
      <pc:sldChg chg="delSp">
        <pc:chgData name="Mirko Kemna" userId="766ba680-80f5-4b8b-844c-94b6db81444d" providerId="ADAL" clId="{48275074-A0D3-49E5-BD38-16D174AEE2AB}" dt="2022-03-03T12:41:37.947" v="2264"/>
        <pc:sldMkLst>
          <pc:docMk/>
          <pc:sldMk cId="4200251545" sldId="278"/>
        </pc:sldMkLst>
        <pc:spChg chg="del">
          <ac:chgData name="Mirko Kemna" userId="766ba680-80f5-4b8b-844c-94b6db81444d" providerId="ADAL" clId="{48275074-A0D3-49E5-BD38-16D174AEE2AB}" dt="2022-03-03T12:41:37.947" v="2264"/>
          <ac:spMkLst>
            <pc:docMk/>
            <pc:sldMk cId="4200251545" sldId="278"/>
            <ac:spMk id="3" creationId="{CF44B224-C4BE-4915-B2DC-55504EFD00EC}"/>
          </ac:spMkLst>
        </pc:spChg>
      </pc:sldChg>
      <pc:sldChg chg="delSp modSp mod">
        <pc:chgData name="Mirko Kemna" userId="766ba680-80f5-4b8b-844c-94b6db81444d" providerId="ADAL" clId="{48275074-A0D3-49E5-BD38-16D174AEE2AB}" dt="2022-03-03T19:29:54.808" v="2964" actId="1076"/>
        <pc:sldMkLst>
          <pc:docMk/>
          <pc:sldMk cId="3834180273" sldId="279"/>
        </pc:sldMkLst>
        <pc:spChg chg="del">
          <ac:chgData name="Mirko Kemna" userId="766ba680-80f5-4b8b-844c-94b6db81444d" providerId="ADAL" clId="{48275074-A0D3-49E5-BD38-16D174AEE2AB}" dt="2022-03-03T12:41:37.947" v="2264"/>
          <ac:spMkLst>
            <pc:docMk/>
            <pc:sldMk cId="3834180273" sldId="279"/>
            <ac:spMk id="3" creationId="{F3AF8C78-463F-4C62-8200-68CC2CD1C872}"/>
          </ac:spMkLst>
        </pc:spChg>
        <pc:spChg chg="mod">
          <ac:chgData name="Mirko Kemna" userId="766ba680-80f5-4b8b-844c-94b6db81444d" providerId="ADAL" clId="{48275074-A0D3-49E5-BD38-16D174AEE2AB}" dt="2022-03-03T19:29:20.166" v="2959" actId="404"/>
          <ac:spMkLst>
            <pc:docMk/>
            <pc:sldMk cId="3834180273" sldId="279"/>
            <ac:spMk id="6" creationId="{11F4EA69-067E-4A4B-8ABE-D470080AB098}"/>
          </ac:spMkLst>
        </pc:spChg>
        <pc:picChg chg="mod ord">
          <ac:chgData name="Mirko Kemna" userId="766ba680-80f5-4b8b-844c-94b6db81444d" providerId="ADAL" clId="{48275074-A0D3-49E5-BD38-16D174AEE2AB}" dt="2022-03-03T19:29:54.808" v="2964" actId="1076"/>
          <ac:picMkLst>
            <pc:docMk/>
            <pc:sldMk cId="3834180273" sldId="279"/>
            <ac:picMk id="7" creationId="{25B2E429-8EF2-456E-9F9F-BAEC73D72892}"/>
          </ac:picMkLst>
        </pc:picChg>
        <pc:picChg chg="mod ord">
          <ac:chgData name="Mirko Kemna" userId="766ba680-80f5-4b8b-844c-94b6db81444d" providerId="ADAL" clId="{48275074-A0D3-49E5-BD38-16D174AEE2AB}" dt="2022-03-03T19:29:54.808" v="2964" actId="1076"/>
          <ac:picMkLst>
            <pc:docMk/>
            <pc:sldMk cId="3834180273" sldId="279"/>
            <ac:picMk id="9" creationId="{6336E34B-189F-4A0C-A611-5F5F58706689}"/>
          </ac:picMkLst>
        </pc:picChg>
        <pc:picChg chg="mod">
          <ac:chgData name="Mirko Kemna" userId="766ba680-80f5-4b8b-844c-94b6db81444d" providerId="ADAL" clId="{48275074-A0D3-49E5-BD38-16D174AEE2AB}" dt="2022-03-03T19:29:54.808" v="2964" actId="1076"/>
          <ac:picMkLst>
            <pc:docMk/>
            <pc:sldMk cId="3834180273" sldId="279"/>
            <ac:picMk id="13" creationId="{D0182391-D4D5-4481-A0C2-DDCB7C37CD4D}"/>
          </ac:picMkLst>
        </pc:picChg>
      </pc:sldChg>
      <pc:sldChg chg="addSp delSp modSp del mod">
        <pc:chgData name="Mirko Kemna" userId="766ba680-80f5-4b8b-844c-94b6db81444d" providerId="ADAL" clId="{48275074-A0D3-49E5-BD38-16D174AEE2AB}" dt="2022-03-03T13:00:22.051" v="2712" actId="47"/>
        <pc:sldMkLst>
          <pc:docMk/>
          <pc:sldMk cId="3403726219" sldId="281"/>
        </pc:sldMkLst>
        <pc:spChg chg="add del mod">
          <ac:chgData name="Mirko Kemna" userId="766ba680-80f5-4b8b-844c-94b6db81444d" providerId="ADAL" clId="{48275074-A0D3-49E5-BD38-16D174AEE2AB}" dt="2022-03-03T12:29:43.431" v="2188" actId="478"/>
          <ac:spMkLst>
            <pc:docMk/>
            <pc:sldMk cId="3403726219" sldId="281"/>
            <ac:spMk id="3" creationId="{6EC4D639-4D8F-4233-A5BF-7950631A4840}"/>
          </ac:spMkLst>
        </pc:spChg>
        <pc:spChg chg="add del mod">
          <ac:chgData name="Mirko Kemna" userId="766ba680-80f5-4b8b-844c-94b6db81444d" providerId="ADAL" clId="{48275074-A0D3-49E5-BD38-16D174AEE2AB}" dt="2022-03-03T12:30:02.907" v="2196" actId="478"/>
          <ac:spMkLst>
            <pc:docMk/>
            <pc:sldMk cId="3403726219" sldId="281"/>
            <ac:spMk id="6" creationId="{98FE1C1C-BD80-4A34-BE26-1A22A51C34F8}"/>
          </ac:spMkLst>
        </pc:spChg>
        <pc:spChg chg="add mod ord">
          <ac:chgData name="Mirko Kemna" userId="766ba680-80f5-4b8b-844c-94b6db81444d" providerId="ADAL" clId="{48275074-A0D3-49E5-BD38-16D174AEE2AB}" dt="2022-03-03T12:30:47.205" v="2203" actId="1076"/>
          <ac:spMkLst>
            <pc:docMk/>
            <pc:sldMk cId="3403726219" sldId="281"/>
            <ac:spMk id="7" creationId="{3048B5B7-FBA9-4277-960A-2A0606E8B744}"/>
          </ac:spMkLst>
        </pc:spChg>
        <pc:spChg chg="del">
          <ac:chgData name="Mirko Kemna" userId="766ba680-80f5-4b8b-844c-94b6db81444d" providerId="ADAL" clId="{48275074-A0D3-49E5-BD38-16D174AEE2AB}" dt="2022-03-03T12:41:37.947" v="2264"/>
          <ac:spMkLst>
            <pc:docMk/>
            <pc:sldMk cId="3403726219" sldId="281"/>
            <ac:spMk id="8" creationId="{2C40EECB-9B20-48D3-BA27-AD852EDD30C5}"/>
          </ac:spMkLst>
        </pc:spChg>
        <pc:spChg chg="mod">
          <ac:chgData name="Mirko Kemna" userId="766ba680-80f5-4b8b-844c-94b6db81444d" providerId="ADAL" clId="{48275074-A0D3-49E5-BD38-16D174AEE2AB}" dt="2022-03-03T12:57:57.266" v="2613" actId="27636"/>
          <ac:spMkLst>
            <pc:docMk/>
            <pc:sldMk cId="3403726219" sldId="281"/>
            <ac:spMk id="34" creationId="{E5400C33-7733-443A-9D86-82754F6D7CAD}"/>
          </ac:spMkLst>
        </pc:spChg>
        <pc:picChg chg="add del">
          <ac:chgData name="Mirko Kemna" userId="766ba680-80f5-4b8b-844c-94b6db81444d" providerId="ADAL" clId="{48275074-A0D3-49E5-BD38-16D174AEE2AB}" dt="2022-03-03T12:29:56.938" v="2191" actId="478"/>
          <ac:picMkLst>
            <pc:docMk/>
            <pc:sldMk cId="3403726219" sldId="281"/>
            <ac:picMk id="27" creationId="{1C17F030-41C9-4276-94B6-EE001419C350}"/>
          </ac:picMkLst>
        </pc:picChg>
        <pc:picChg chg="add del mod ord">
          <ac:chgData name="Mirko Kemna" userId="766ba680-80f5-4b8b-844c-94b6db81444d" providerId="ADAL" clId="{48275074-A0D3-49E5-BD38-16D174AEE2AB}" dt="2022-03-03T12:30:52.372" v="2204" actId="1076"/>
          <ac:picMkLst>
            <pc:docMk/>
            <pc:sldMk cId="3403726219" sldId="281"/>
            <ac:picMk id="39" creationId="{F3CB6472-65FB-4522-B5B0-FB94D36F9492}"/>
          </ac:picMkLst>
        </pc:picChg>
      </pc:sldChg>
      <pc:sldChg chg="delSp modSp mod">
        <pc:chgData name="Mirko Kemna" userId="766ba680-80f5-4b8b-844c-94b6db81444d" providerId="ADAL" clId="{48275074-A0D3-49E5-BD38-16D174AEE2AB}" dt="2022-03-03T12:57:27.348" v="2594" actId="20577"/>
        <pc:sldMkLst>
          <pc:docMk/>
          <pc:sldMk cId="4289653552" sldId="282"/>
        </pc:sldMkLst>
        <pc:spChg chg="del">
          <ac:chgData name="Mirko Kemna" userId="766ba680-80f5-4b8b-844c-94b6db81444d" providerId="ADAL" clId="{48275074-A0D3-49E5-BD38-16D174AEE2AB}" dt="2022-03-03T12:41:37.947" v="2264"/>
          <ac:spMkLst>
            <pc:docMk/>
            <pc:sldMk cId="4289653552" sldId="282"/>
            <ac:spMk id="2" creationId="{F4122D0C-F8A8-4214-A489-C0D8CAA6AB2E}"/>
          </ac:spMkLst>
        </pc:spChg>
        <pc:spChg chg="mod">
          <ac:chgData name="Mirko Kemna" userId="766ba680-80f5-4b8b-844c-94b6db81444d" providerId="ADAL" clId="{48275074-A0D3-49E5-BD38-16D174AEE2AB}" dt="2022-03-03T12:32:55.285" v="2216" actId="404"/>
          <ac:spMkLst>
            <pc:docMk/>
            <pc:sldMk cId="4289653552" sldId="282"/>
            <ac:spMk id="6" creationId="{F6937D3F-5F27-4FDF-84F0-24CB16E6887E}"/>
          </ac:spMkLst>
        </pc:spChg>
        <pc:spChg chg="mod">
          <ac:chgData name="Mirko Kemna" userId="766ba680-80f5-4b8b-844c-94b6db81444d" providerId="ADAL" clId="{48275074-A0D3-49E5-BD38-16D174AEE2AB}" dt="2022-03-03T12:57:27.348" v="2594" actId="20577"/>
          <ac:spMkLst>
            <pc:docMk/>
            <pc:sldMk cId="4289653552" sldId="282"/>
            <ac:spMk id="7" creationId="{234FAEBB-B5B6-485A-8C03-7C618BC1A1D4}"/>
          </ac:spMkLst>
        </pc:spChg>
      </pc:sldChg>
      <pc:sldChg chg="delSp del">
        <pc:chgData name="Mirko Kemna" userId="766ba680-80f5-4b8b-844c-94b6db81444d" providerId="ADAL" clId="{48275074-A0D3-49E5-BD38-16D174AEE2AB}" dt="2022-03-03T13:00:42.400" v="2729" actId="47"/>
        <pc:sldMkLst>
          <pc:docMk/>
          <pc:sldMk cId="1562600805" sldId="283"/>
        </pc:sldMkLst>
        <pc:spChg chg="del">
          <ac:chgData name="Mirko Kemna" userId="766ba680-80f5-4b8b-844c-94b6db81444d" providerId="ADAL" clId="{48275074-A0D3-49E5-BD38-16D174AEE2AB}" dt="2022-03-03T12:41:37.947" v="2264"/>
          <ac:spMkLst>
            <pc:docMk/>
            <pc:sldMk cId="1562600805" sldId="283"/>
            <ac:spMk id="2" creationId="{14C20F38-39B9-44FC-8D9B-7993A1A02F08}"/>
          </ac:spMkLst>
        </pc:spChg>
      </pc:sldChg>
      <pc:sldChg chg="delSp modSp mod addAnim delAnim modAnim">
        <pc:chgData name="Mirko Kemna" userId="766ba680-80f5-4b8b-844c-94b6db81444d" providerId="ADAL" clId="{48275074-A0D3-49E5-BD38-16D174AEE2AB}" dt="2022-03-03T12:41:37.947" v="2264"/>
        <pc:sldMkLst>
          <pc:docMk/>
          <pc:sldMk cId="2103712407" sldId="284"/>
        </pc:sldMkLst>
        <pc:spChg chg="mod">
          <ac:chgData name="Mirko Kemna" userId="766ba680-80f5-4b8b-844c-94b6db81444d" providerId="ADAL" clId="{48275074-A0D3-49E5-BD38-16D174AEE2AB}" dt="2022-03-03T10:56:16.827" v="406" actId="20577"/>
          <ac:spMkLst>
            <pc:docMk/>
            <pc:sldMk cId="2103712407" sldId="284"/>
            <ac:spMk id="3" creationId="{BA837C11-AC99-42AD-B40E-7161A3CCF9BB}"/>
          </ac:spMkLst>
        </pc:spChg>
        <pc:spChg chg="del">
          <ac:chgData name="Mirko Kemna" userId="766ba680-80f5-4b8b-844c-94b6db81444d" providerId="ADAL" clId="{48275074-A0D3-49E5-BD38-16D174AEE2AB}" dt="2022-03-03T12:41:37.947" v="2264"/>
          <ac:spMkLst>
            <pc:docMk/>
            <pc:sldMk cId="2103712407" sldId="284"/>
            <ac:spMk id="4" creationId="{2357E0D8-DB6D-403C-884F-7380A035992F}"/>
          </ac:spMkLst>
        </pc:spChg>
        <pc:picChg chg="mod">
          <ac:chgData name="Mirko Kemna" userId="766ba680-80f5-4b8b-844c-94b6db81444d" providerId="ADAL" clId="{48275074-A0D3-49E5-BD38-16D174AEE2AB}" dt="2022-03-03T10:40:27.315" v="257" actId="1076"/>
          <ac:picMkLst>
            <pc:docMk/>
            <pc:sldMk cId="2103712407" sldId="284"/>
            <ac:picMk id="7" creationId="{1120F55E-320C-4095-A1CA-DB4C9209BB36}"/>
          </ac:picMkLst>
        </pc:picChg>
      </pc:sldChg>
      <pc:sldChg chg="addSp delSp modSp add mod modClrScheme modAnim chgLayout">
        <pc:chgData name="Mirko Kemna" userId="766ba680-80f5-4b8b-844c-94b6db81444d" providerId="ADAL" clId="{48275074-A0D3-49E5-BD38-16D174AEE2AB}" dt="2022-03-03T19:27:21.286" v="2936"/>
        <pc:sldMkLst>
          <pc:docMk/>
          <pc:sldMk cId="1506866028" sldId="285"/>
        </pc:sldMkLst>
        <pc:spChg chg="mod">
          <ac:chgData name="Mirko Kemna" userId="766ba680-80f5-4b8b-844c-94b6db81444d" providerId="ADAL" clId="{48275074-A0D3-49E5-BD38-16D174AEE2AB}" dt="2022-03-03T11:31:20.334" v="863" actId="26606"/>
          <ac:spMkLst>
            <pc:docMk/>
            <pc:sldMk cId="1506866028" sldId="285"/>
            <ac:spMk id="2" creationId="{BACB5B6C-99E2-45F0-8692-462F0191D989}"/>
          </ac:spMkLst>
        </pc:spChg>
        <pc:spChg chg="mod">
          <ac:chgData name="Mirko Kemna" userId="766ba680-80f5-4b8b-844c-94b6db81444d" providerId="ADAL" clId="{48275074-A0D3-49E5-BD38-16D174AEE2AB}" dt="2022-03-03T11:36:54.904" v="1192" actId="20577"/>
          <ac:spMkLst>
            <pc:docMk/>
            <pc:sldMk cId="1506866028" sldId="285"/>
            <ac:spMk id="4" creationId="{11C6DDF4-2E80-4B0E-ABB8-DE74923FC039}"/>
          </ac:spMkLst>
        </pc:spChg>
        <pc:spChg chg="del">
          <ac:chgData name="Mirko Kemna" userId="766ba680-80f5-4b8b-844c-94b6db81444d" providerId="ADAL" clId="{48275074-A0D3-49E5-BD38-16D174AEE2AB}" dt="2022-03-03T12:41:37.947" v="2264"/>
          <ac:spMkLst>
            <pc:docMk/>
            <pc:sldMk cId="1506866028" sldId="285"/>
            <ac:spMk id="7" creationId="{45BDD887-2109-444E-99BD-B0F68DC07387}"/>
          </ac:spMkLst>
        </pc:spChg>
        <pc:spChg chg="add del mod">
          <ac:chgData name="Mirko Kemna" userId="766ba680-80f5-4b8b-844c-94b6db81444d" providerId="ADAL" clId="{48275074-A0D3-49E5-BD38-16D174AEE2AB}" dt="2022-03-03T11:31:20.334" v="863" actId="26606"/>
          <ac:spMkLst>
            <pc:docMk/>
            <pc:sldMk cId="1506866028" sldId="285"/>
            <ac:spMk id="11" creationId="{CE0DA64E-B982-4C7A-AACB-813174EB1D5E}"/>
          </ac:spMkLst>
        </pc:spChg>
        <pc:picChg chg="del">
          <ac:chgData name="Mirko Kemna" userId="766ba680-80f5-4b8b-844c-94b6db81444d" providerId="ADAL" clId="{48275074-A0D3-49E5-BD38-16D174AEE2AB}" dt="2022-03-03T11:20:51.795" v="814" actId="478"/>
          <ac:picMkLst>
            <pc:docMk/>
            <pc:sldMk cId="1506866028" sldId="285"/>
            <ac:picMk id="5" creationId="{F7501719-4B78-46F0-893F-BD15F33183A3}"/>
          </ac:picMkLst>
        </pc:picChg>
        <pc:picChg chg="add mod ord">
          <ac:chgData name="Mirko Kemna" userId="766ba680-80f5-4b8b-844c-94b6db81444d" providerId="ADAL" clId="{48275074-A0D3-49E5-BD38-16D174AEE2AB}" dt="2022-03-03T11:31:20.334" v="863" actId="26606"/>
          <ac:picMkLst>
            <pc:docMk/>
            <pc:sldMk cId="1506866028" sldId="285"/>
            <ac:picMk id="6" creationId="{0F9DB5F2-3039-40A5-BC58-111BD035CDFB}"/>
          </ac:picMkLst>
        </pc:picChg>
      </pc:sldChg>
      <pc:sldChg chg="modSp add del mod">
        <pc:chgData name="Mirko Kemna" userId="766ba680-80f5-4b8b-844c-94b6db81444d" providerId="ADAL" clId="{48275074-A0D3-49E5-BD38-16D174AEE2AB}" dt="2022-03-03T11:11:25.321" v="802" actId="47"/>
        <pc:sldMkLst>
          <pc:docMk/>
          <pc:sldMk cId="2094940077" sldId="285"/>
        </pc:sldMkLst>
        <pc:spChg chg="mod">
          <ac:chgData name="Mirko Kemna" userId="766ba680-80f5-4b8b-844c-94b6db81444d" providerId="ADAL" clId="{48275074-A0D3-49E5-BD38-16D174AEE2AB}" dt="2022-03-03T11:08:59.336" v="781" actId="14"/>
          <ac:spMkLst>
            <pc:docMk/>
            <pc:sldMk cId="2094940077" sldId="285"/>
            <ac:spMk id="4" creationId="{11C6DDF4-2E80-4B0E-ABB8-DE74923FC039}"/>
          </ac:spMkLst>
        </pc:spChg>
        <pc:picChg chg="mod">
          <ac:chgData name="Mirko Kemna" userId="766ba680-80f5-4b8b-844c-94b6db81444d" providerId="ADAL" clId="{48275074-A0D3-49E5-BD38-16D174AEE2AB}" dt="2022-03-03T11:09:27.107" v="785" actId="1076"/>
          <ac:picMkLst>
            <pc:docMk/>
            <pc:sldMk cId="2094940077" sldId="285"/>
            <ac:picMk id="5" creationId="{F7501719-4B78-46F0-893F-BD15F33183A3}"/>
          </ac:picMkLst>
        </pc:picChg>
      </pc:sldChg>
      <pc:sldChg chg="addSp delSp modSp add mod addAnim delAnim modAnim">
        <pc:chgData name="Mirko Kemna" userId="766ba680-80f5-4b8b-844c-94b6db81444d" providerId="ADAL" clId="{48275074-A0D3-49E5-BD38-16D174AEE2AB}" dt="2022-03-03T12:41:37.947" v="2264"/>
        <pc:sldMkLst>
          <pc:docMk/>
          <pc:sldMk cId="1642918571" sldId="286"/>
        </pc:sldMkLst>
        <pc:spChg chg="mod">
          <ac:chgData name="Mirko Kemna" userId="766ba680-80f5-4b8b-844c-94b6db81444d" providerId="ADAL" clId="{48275074-A0D3-49E5-BD38-16D174AEE2AB}" dt="2022-03-03T12:13:37.789" v="2132" actId="20577"/>
          <ac:spMkLst>
            <pc:docMk/>
            <pc:sldMk cId="1642918571" sldId="286"/>
            <ac:spMk id="4" creationId="{11C6DDF4-2E80-4B0E-ABB8-DE74923FC039}"/>
          </ac:spMkLst>
        </pc:spChg>
        <pc:spChg chg="add mod">
          <ac:chgData name="Mirko Kemna" userId="766ba680-80f5-4b8b-844c-94b6db81444d" providerId="ADAL" clId="{48275074-A0D3-49E5-BD38-16D174AEE2AB}" dt="2022-03-03T12:13:49.800" v="2134" actId="1076"/>
          <ac:spMkLst>
            <pc:docMk/>
            <pc:sldMk cId="1642918571" sldId="286"/>
            <ac:spMk id="13" creationId="{E5CD3829-C10B-4F49-8AE4-8F3F5DBA9D18}"/>
          </ac:spMkLst>
        </pc:spChg>
        <pc:spChg chg="add mod">
          <ac:chgData name="Mirko Kemna" userId="766ba680-80f5-4b8b-844c-94b6db81444d" providerId="ADAL" clId="{48275074-A0D3-49E5-BD38-16D174AEE2AB}" dt="2022-03-03T12:13:49.800" v="2134" actId="1076"/>
          <ac:spMkLst>
            <pc:docMk/>
            <pc:sldMk cId="1642918571" sldId="286"/>
            <ac:spMk id="14" creationId="{74F8B0EA-586D-4D43-B79E-F8B4F82B41AD}"/>
          </ac:spMkLst>
        </pc:spChg>
        <pc:spChg chg="add mod">
          <ac:chgData name="Mirko Kemna" userId="766ba680-80f5-4b8b-844c-94b6db81444d" providerId="ADAL" clId="{48275074-A0D3-49E5-BD38-16D174AEE2AB}" dt="2022-03-03T12:13:49.800" v="2134" actId="1076"/>
          <ac:spMkLst>
            <pc:docMk/>
            <pc:sldMk cId="1642918571" sldId="286"/>
            <ac:spMk id="15" creationId="{2FD02F3F-8EDD-475E-92F6-11EA63FDEE85}"/>
          </ac:spMkLst>
        </pc:spChg>
        <pc:spChg chg="add mod">
          <ac:chgData name="Mirko Kemna" userId="766ba680-80f5-4b8b-844c-94b6db81444d" providerId="ADAL" clId="{48275074-A0D3-49E5-BD38-16D174AEE2AB}" dt="2022-03-03T12:13:49.800" v="2134" actId="1076"/>
          <ac:spMkLst>
            <pc:docMk/>
            <pc:sldMk cId="1642918571" sldId="286"/>
            <ac:spMk id="16" creationId="{AD0DBAC5-20C0-4849-A33C-38B42A434196}"/>
          </ac:spMkLst>
        </pc:spChg>
        <pc:spChg chg="add mod">
          <ac:chgData name="Mirko Kemna" userId="766ba680-80f5-4b8b-844c-94b6db81444d" providerId="ADAL" clId="{48275074-A0D3-49E5-BD38-16D174AEE2AB}" dt="2022-03-03T12:13:49.800" v="2134" actId="1076"/>
          <ac:spMkLst>
            <pc:docMk/>
            <pc:sldMk cId="1642918571" sldId="286"/>
            <ac:spMk id="17" creationId="{9C7417D1-B7B5-4355-85D3-A49740473AAB}"/>
          </ac:spMkLst>
        </pc:spChg>
        <pc:spChg chg="del">
          <ac:chgData name="Mirko Kemna" userId="766ba680-80f5-4b8b-844c-94b6db81444d" providerId="ADAL" clId="{48275074-A0D3-49E5-BD38-16D174AEE2AB}" dt="2022-03-03T12:41:37.947" v="2264"/>
          <ac:spMkLst>
            <pc:docMk/>
            <pc:sldMk cId="1642918571" sldId="286"/>
            <ac:spMk id="20" creationId="{C40A76AE-5A7A-49C3-BA58-4F1E64347194}"/>
          </ac:spMkLst>
        </pc:spChg>
        <pc:picChg chg="add del">
          <ac:chgData name="Mirko Kemna" userId="766ba680-80f5-4b8b-844c-94b6db81444d" providerId="ADAL" clId="{48275074-A0D3-49E5-BD38-16D174AEE2AB}" dt="2022-03-03T12:00:09.123" v="1667" actId="22"/>
          <ac:picMkLst>
            <pc:docMk/>
            <pc:sldMk cId="1642918571" sldId="286"/>
            <ac:picMk id="5" creationId="{7B44BC7A-1693-48E2-9239-AFFF12E440E1}"/>
          </ac:picMkLst>
        </pc:picChg>
        <pc:picChg chg="del">
          <ac:chgData name="Mirko Kemna" userId="766ba680-80f5-4b8b-844c-94b6db81444d" providerId="ADAL" clId="{48275074-A0D3-49E5-BD38-16D174AEE2AB}" dt="2022-03-03T11:37:17.761" v="1194" actId="478"/>
          <ac:picMkLst>
            <pc:docMk/>
            <pc:sldMk cId="1642918571" sldId="286"/>
            <ac:picMk id="6" creationId="{0F9DB5F2-3039-40A5-BC58-111BD035CDFB}"/>
          </ac:picMkLst>
        </pc:picChg>
        <pc:picChg chg="add del mod">
          <ac:chgData name="Mirko Kemna" userId="766ba680-80f5-4b8b-844c-94b6db81444d" providerId="ADAL" clId="{48275074-A0D3-49E5-BD38-16D174AEE2AB}" dt="2022-03-03T12:05:50.625" v="1750" actId="478"/>
          <ac:picMkLst>
            <pc:docMk/>
            <pc:sldMk cId="1642918571" sldId="286"/>
            <ac:picMk id="8" creationId="{045F70A6-5EE0-46B8-9B7E-C1BBA7B718C9}"/>
          </ac:picMkLst>
        </pc:picChg>
        <pc:picChg chg="add del mod">
          <ac:chgData name="Mirko Kemna" userId="766ba680-80f5-4b8b-844c-94b6db81444d" providerId="ADAL" clId="{48275074-A0D3-49E5-BD38-16D174AEE2AB}" dt="2022-03-03T12:06:08.313" v="1756" actId="478"/>
          <ac:picMkLst>
            <pc:docMk/>
            <pc:sldMk cId="1642918571" sldId="286"/>
            <ac:picMk id="10" creationId="{D38FEA17-34EA-422F-9CB1-036EAABE044F}"/>
          </ac:picMkLst>
        </pc:picChg>
        <pc:picChg chg="add mod">
          <ac:chgData name="Mirko Kemna" userId="766ba680-80f5-4b8b-844c-94b6db81444d" providerId="ADAL" clId="{48275074-A0D3-49E5-BD38-16D174AEE2AB}" dt="2022-03-03T12:13:49.800" v="2134" actId="1076"/>
          <ac:picMkLst>
            <pc:docMk/>
            <pc:sldMk cId="1642918571" sldId="286"/>
            <ac:picMk id="12" creationId="{2E611A6A-30D5-4448-8605-29D2597D26D1}"/>
          </ac:picMkLst>
        </pc:picChg>
        <pc:picChg chg="add mod">
          <ac:chgData name="Mirko Kemna" userId="766ba680-80f5-4b8b-844c-94b6db81444d" providerId="ADAL" clId="{48275074-A0D3-49E5-BD38-16D174AEE2AB}" dt="2022-03-03T12:13:55.116" v="2135" actId="1076"/>
          <ac:picMkLst>
            <pc:docMk/>
            <pc:sldMk cId="1642918571" sldId="286"/>
            <ac:picMk id="19" creationId="{AD0776CA-EE8B-4EDB-A30C-FF6DE48D7C14}"/>
          </ac:picMkLst>
        </pc:picChg>
      </pc:sldChg>
      <pc:sldChg chg="addSp delSp modSp new mod modClrScheme chgLayout">
        <pc:chgData name="Mirko Kemna" userId="766ba680-80f5-4b8b-844c-94b6db81444d" providerId="ADAL" clId="{48275074-A0D3-49E5-BD38-16D174AEE2AB}" dt="2022-03-03T12:58:13.964" v="2632" actId="20577"/>
        <pc:sldMkLst>
          <pc:docMk/>
          <pc:sldMk cId="256875800" sldId="287"/>
        </pc:sldMkLst>
        <pc:spChg chg="del">
          <ac:chgData name="Mirko Kemna" userId="766ba680-80f5-4b8b-844c-94b6db81444d" providerId="ADAL" clId="{48275074-A0D3-49E5-BD38-16D174AEE2AB}" dt="2022-03-03T12:55:01.944" v="2477" actId="700"/>
          <ac:spMkLst>
            <pc:docMk/>
            <pc:sldMk cId="256875800" sldId="287"/>
            <ac:spMk id="2" creationId="{A321E4B9-683B-4624-B7C6-B27717CAC68B}"/>
          </ac:spMkLst>
        </pc:spChg>
        <pc:spChg chg="del mod ord">
          <ac:chgData name="Mirko Kemna" userId="766ba680-80f5-4b8b-844c-94b6db81444d" providerId="ADAL" clId="{48275074-A0D3-49E5-BD38-16D174AEE2AB}" dt="2022-03-03T12:55:01.944" v="2477" actId="700"/>
          <ac:spMkLst>
            <pc:docMk/>
            <pc:sldMk cId="256875800" sldId="287"/>
            <ac:spMk id="3" creationId="{3806C739-B68D-4F75-991B-A90C257C1CBC}"/>
          </ac:spMkLst>
        </pc:spChg>
        <pc:spChg chg="add mod ord">
          <ac:chgData name="Mirko Kemna" userId="766ba680-80f5-4b8b-844c-94b6db81444d" providerId="ADAL" clId="{48275074-A0D3-49E5-BD38-16D174AEE2AB}" dt="2022-03-03T12:58:13.964" v="2632" actId="20577"/>
          <ac:spMkLst>
            <pc:docMk/>
            <pc:sldMk cId="256875800" sldId="287"/>
            <ac:spMk id="4" creationId="{2FF1ED3B-9C36-49C4-B629-1DA275175347}"/>
          </ac:spMkLst>
        </pc:spChg>
      </pc:sldChg>
      <pc:sldChg chg="new add del">
        <pc:chgData name="Mirko Kemna" userId="766ba680-80f5-4b8b-844c-94b6db81444d" providerId="ADAL" clId="{48275074-A0D3-49E5-BD38-16D174AEE2AB}" dt="2022-03-03T12:38:32.894" v="2258" actId="680"/>
        <pc:sldMkLst>
          <pc:docMk/>
          <pc:sldMk cId="760974146" sldId="287"/>
        </pc:sldMkLst>
      </pc:sldChg>
      <pc:sldChg chg="addSp delSp modSp add del mod modClrScheme chgLayout">
        <pc:chgData name="Mirko Kemna" userId="766ba680-80f5-4b8b-844c-94b6db81444d" providerId="ADAL" clId="{48275074-A0D3-49E5-BD38-16D174AEE2AB}" dt="2022-03-03T12:29:41.080" v="2184"/>
        <pc:sldMkLst>
          <pc:docMk/>
          <pc:sldMk cId="3710332675" sldId="287"/>
        </pc:sldMkLst>
        <pc:spChg chg="add del mod ord">
          <ac:chgData name="Mirko Kemna" userId="766ba680-80f5-4b8b-844c-94b6db81444d" providerId="ADAL" clId="{48275074-A0D3-49E5-BD38-16D174AEE2AB}" dt="2022-03-03T12:29:25.615" v="2181" actId="700"/>
          <ac:spMkLst>
            <pc:docMk/>
            <pc:sldMk cId="3710332675" sldId="287"/>
            <ac:spMk id="2" creationId="{3B879F24-575B-4294-999B-897EF3FCA565}"/>
          </ac:spMkLst>
        </pc:spChg>
        <pc:spChg chg="add del mod ord">
          <ac:chgData name="Mirko Kemna" userId="766ba680-80f5-4b8b-844c-94b6db81444d" providerId="ADAL" clId="{48275074-A0D3-49E5-BD38-16D174AEE2AB}" dt="2022-03-03T12:29:40.721" v="2183" actId="20577"/>
          <ac:spMkLst>
            <pc:docMk/>
            <pc:sldMk cId="3710332675" sldId="287"/>
            <ac:spMk id="4" creationId="{EE872B0F-0433-4D2C-B022-97035143496A}"/>
          </ac:spMkLst>
        </pc:spChg>
        <pc:spChg chg="add del mod">
          <ac:chgData name="Mirko Kemna" userId="766ba680-80f5-4b8b-844c-94b6db81444d" providerId="ADAL" clId="{48275074-A0D3-49E5-BD38-16D174AEE2AB}" dt="2022-03-03T12:29:25.332" v="2180" actId="478"/>
          <ac:spMkLst>
            <pc:docMk/>
            <pc:sldMk cId="3710332675" sldId="287"/>
            <ac:spMk id="5" creationId="{E715F770-AEA5-46DA-9C32-D0ED81A52B53}"/>
          </ac:spMkLst>
        </pc:spChg>
        <pc:spChg chg="add del mod ord">
          <ac:chgData name="Mirko Kemna" userId="766ba680-80f5-4b8b-844c-94b6db81444d" providerId="ADAL" clId="{48275074-A0D3-49E5-BD38-16D174AEE2AB}" dt="2022-03-03T12:29:25.615" v="2181" actId="700"/>
          <ac:spMkLst>
            <pc:docMk/>
            <pc:sldMk cId="3710332675" sldId="287"/>
            <ac:spMk id="25" creationId="{2E6F0AB5-7554-4238-8871-585E311AA090}"/>
          </ac:spMkLst>
        </pc:spChg>
        <pc:spChg chg="mod ord">
          <ac:chgData name="Mirko Kemna" userId="766ba680-80f5-4b8b-844c-94b6db81444d" providerId="ADAL" clId="{48275074-A0D3-49E5-BD38-16D174AEE2AB}" dt="2022-03-03T12:29:39.869" v="2182" actId="20577"/>
          <ac:spMkLst>
            <pc:docMk/>
            <pc:sldMk cId="3710332675" sldId="287"/>
            <ac:spMk id="34" creationId="{E5400C33-7733-443A-9D86-82754F6D7CAD}"/>
          </ac:spMkLst>
        </pc:spChg>
        <pc:spChg chg="add del">
          <ac:chgData name="Mirko Kemna" userId="766ba680-80f5-4b8b-844c-94b6db81444d" providerId="ADAL" clId="{48275074-A0D3-49E5-BD38-16D174AEE2AB}" dt="2022-03-03T12:29:25.615" v="2181" actId="700"/>
          <ac:spMkLst>
            <pc:docMk/>
            <pc:sldMk cId="3710332675" sldId="287"/>
            <ac:spMk id="35" creationId="{F11E2AE5-F038-40B6-ADD8-4B1A5B60FD94}"/>
          </ac:spMkLst>
        </pc:spChg>
        <pc:spChg chg="add del">
          <ac:chgData name="Mirko Kemna" userId="766ba680-80f5-4b8b-844c-94b6db81444d" providerId="ADAL" clId="{48275074-A0D3-49E5-BD38-16D174AEE2AB}" dt="2022-03-03T12:29:25.615" v="2181" actId="700"/>
          <ac:spMkLst>
            <pc:docMk/>
            <pc:sldMk cId="3710332675" sldId="287"/>
            <ac:spMk id="36" creationId="{BB0DA820-D406-40AD-AD5F-6A309780CD53}"/>
          </ac:spMkLst>
        </pc:spChg>
      </pc:sldChg>
      <pc:sldChg chg="modSp add del mod">
        <pc:chgData name="Mirko Kemna" userId="766ba680-80f5-4b8b-844c-94b6db81444d" providerId="ADAL" clId="{48275074-A0D3-49E5-BD38-16D174AEE2AB}" dt="2022-03-03T12:56:53.275" v="2555" actId="47"/>
        <pc:sldMkLst>
          <pc:docMk/>
          <pc:sldMk cId="1610356964" sldId="288"/>
        </pc:sldMkLst>
        <pc:spChg chg="mod">
          <ac:chgData name="Mirko Kemna" userId="766ba680-80f5-4b8b-844c-94b6db81444d" providerId="ADAL" clId="{48275074-A0D3-49E5-BD38-16D174AEE2AB}" dt="2022-03-03T12:55:41.982" v="2515" actId="20577"/>
          <ac:spMkLst>
            <pc:docMk/>
            <pc:sldMk cId="1610356964" sldId="288"/>
            <ac:spMk id="4" creationId="{2FF1ED3B-9C36-49C4-B629-1DA275175347}"/>
          </ac:spMkLst>
        </pc:spChg>
      </pc:sldChg>
      <pc:sldChg chg="new del">
        <pc:chgData name="Mirko Kemna" userId="766ba680-80f5-4b8b-844c-94b6db81444d" providerId="ADAL" clId="{48275074-A0D3-49E5-BD38-16D174AEE2AB}" dt="2022-03-03T12:29:19.402" v="2177" actId="680"/>
        <pc:sldMkLst>
          <pc:docMk/>
          <pc:sldMk cId="2492301697" sldId="288"/>
        </pc:sldMkLst>
      </pc:sldChg>
      <pc:sldChg chg="modSp add mod">
        <pc:chgData name="Mirko Kemna" userId="766ba680-80f5-4b8b-844c-94b6db81444d" providerId="ADAL" clId="{48275074-A0D3-49E5-BD38-16D174AEE2AB}" dt="2022-03-03T12:57:13.501" v="2575" actId="20577"/>
        <pc:sldMkLst>
          <pc:docMk/>
          <pc:sldMk cId="2853921901" sldId="289"/>
        </pc:sldMkLst>
        <pc:spChg chg="mod">
          <ac:chgData name="Mirko Kemna" userId="766ba680-80f5-4b8b-844c-94b6db81444d" providerId="ADAL" clId="{48275074-A0D3-49E5-BD38-16D174AEE2AB}" dt="2022-03-03T12:57:13.501" v="2575" actId="20577"/>
          <ac:spMkLst>
            <pc:docMk/>
            <pc:sldMk cId="2853921901" sldId="289"/>
            <ac:spMk id="4" creationId="{2FF1ED3B-9C36-49C4-B629-1DA275175347}"/>
          </ac:spMkLst>
        </pc:spChg>
      </pc:sldChg>
      <pc:sldChg chg="modSp add mod">
        <pc:chgData name="Mirko Kemna" userId="766ba680-80f5-4b8b-844c-94b6db81444d" providerId="ADAL" clId="{48275074-A0D3-49E5-BD38-16D174AEE2AB}" dt="2022-03-03T12:58:34.681" v="2674" actId="20577"/>
        <pc:sldMkLst>
          <pc:docMk/>
          <pc:sldMk cId="853047475" sldId="290"/>
        </pc:sldMkLst>
        <pc:spChg chg="mod">
          <ac:chgData name="Mirko Kemna" userId="766ba680-80f5-4b8b-844c-94b6db81444d" providerId="ADAL" clId="{48275074-A0D3-49E5-BD38-16D174AEE2AB}" dt="2022-03-03T12:58:34.681" v="2674" actId="20577"/>
          <ac:spMkLst>
            <pc:docMk/>
            <pc:sldMk cId="853047475" sldId="290"/>
            <ac:spMk id="4" creationId="{2FF1ED3B-9C36-49C4-B629-1DA275175347}"/>
          </ac:spMkLst>
        </pc:spChg>
      </pc:sldChg>
      <pc:sldChg chg="modSp add mod">
        <pc:chgData name="Mirko Kemna" userId="766ba680-80f5-4b8b-844c-94b6db81444d" providerId="ADAL" clId="{48275074-A0D3-49E5-BD38-16D174AEE2AB}" dt="2022-03-03T13:00:18.831" v="2711" actId="313"/>
        <pc:sldMkLst>
          <pc:docMk/>
          <pc:sldMk cId="2894261815" sldId="291"/>
        </pc:sldMkLst>
        <pc:spChg chg="mod">
          <ac:chgData name="Mirko Kemna" userId="766ba680-80f5-4b8b-844c-94b6db81444d" providerId="ADAL" clId="{48275074-A0D3-49E5-BD38-16D174AEE2AB}" dt="2022-03-03T13:00:18.831" v="2711" actId="313"/>
          <ac:spMkLst>
            <pc:docMk/>
            <pc:sldMk cId="2894261815" sldId="291"/>
            <ac:spMk id="4" creationId="{2FF1ED3B-9C36-49C4-B629-1DA275175347}"/>
          </ac:spMkLst>
        </pc:spChg>
      </pc:sldChg>
      <pc:sldChg chg="modSp add mod">
        <pc:chgData name="Mirko Kemna" userId="766ba680-80f5-4b8b-844c-94b6db81444d" providerId="ADAL" clId="{48275074-A0D3-49E5-BD38-16D174AEE2AB}" dt="2022-03-03T13:02:00.904" v="2763" actId="20577"/>
        <pc:sldMkLst>
          <pc:docMk/>
          <pc:sldMk cId="1133436390" sldId="292"/>
        </pc:sldMkLst>
        <pc:spChg chg="mod">
          <ac:chgData name="Mirko Kemna" userId="766ba680-80f5-4b8b-844c-94b6db81444d" providerId="ADAL" clId="{48275074-A0D3-49E5-BD38-16D174AEE2AB}" dt="2022-03-03T13:02:00.904" v="2763" actId="20577"/>
          <ac:spMkLst>
            <pc:docMk/>
            <pc:sldMk cId="1133436390" sldId="292"/>
            <ac:spMk id="4" creationId="{2FF1ED3B-9C36-49C4-B629-1DA275175347}"/>
          </ac:spMkLst>
        </pc:spChg>
      </pc:sldChg>
      <pc:sldChg chg="new del">
        <pc:chgData name="Mirko Kemna" userId="766ba680-80f5-4b8b-844c-94b6db81444d" providerId="ADAL" clId="{48275074-A0D3-49E5-BD38-16D174AEE2AB}" dt="2022-03-03T13:01:04.550" v="2742" actId="47"/>
        <pc:sldMkLst>
          <pc:docMk/>
          <pc:sldMk cId="528457538" sldId="293"/>
        </pc:sldMkLst>
      </pc:sldChg>
      <pc:sldChg chg="modSp add mod">
        <pc:chgData name="Mirko Kemna" userId="766ba680-80f5-4b8b-844c-94b6db81444d" providerId="ADAL" clId="{48275074-A0D3-49E5-BD38-16D174AEE2AB}" dt="2022-03-03T13:02:03.989" v="2764" actId="20577"/>
        <pc:sldMkLst>
          <pc:docMk/>
          <pc:sldMk cId="1266307963" sldId="294"/>
        </pc:sldMkLst>
        <pc:spChg chg="mod">
          <ac:chgData name="Mirko Kemna" userId="766ba680-80f5-4b8b-844c-94b6db81444d" providerId="ADAL" clId="{48275074-A0D3-49E5-BD38-16D174AEE2AB}" dt="2022-03-03T13:02:03.989" v="2764" actId="20577"/>
          <ac:spMkLst>
            <pc:docMk/>
            <pc:sldMk cId="1266307963" sldId="294"/>
            <ac:spMk id="4" creationId="{2FF1ED3B-9C36-49C4-B629-1DA275175347}"/>
          </ac:spMkLst>
        </pc:spChg>
      </pc:sldChg>
      <pc:sldMasterChg chg="modSldLayout">
        <pc:chgData name="Mirko Kemna" userId="766ba680-80f5-4b8b-844c-94b6db81444d" providerId="ADAL" clId="{48275074-A0D3-49E5-BD38-16D174AEE2AB}" dt="2022-03-03T13:01:24.733" v="2762" actId="478"/>
        <pc:sldMasterMkLst>
          <pc:docMk/>
          <pc:sldMasterMk cId="2607857261" sldId="2147483672"/>
        </pc:sldMasterMkLst>
        <pc:sldLayoutChg chg="addSp delSp modSp mod">
          <pc:chgData name="Mirko Kemna" userId="766ba680-80f5-4b8b-844c-94b6db81444d" providerId="ADAL" clId="{48275074-A0D3-49E5-BD38-16D174AEE2AB}" dt="2022-03-03T12:44:24.719" v="2293" actId="478"/>
          <pc:sldLayoutMkLst>
            <pc:docMk/>
            <pc:sldMasterMk cId="2607857261" sldId="2147483672"/>
            <pc:sldLayoutMk cId="603636273" sldId="2147483675"/>
          </pc:sldLayoutMkLst>
          <pc:spChg chg="add mod">
            <ac:chgData name="Mirko Kemna" userId="766ba680-80f5-4b8b-844c-94b6db81444d" providerId="ADAL" clId="{48275074-A0D3-49E5-BD38-16D174AEE2AB}" dt="2022-03-03T12:44:23.303" v="2292"/>
            <ac:spMkLst>
              <pc:docMk/>
              <pc:sldMasterMk cId="2607857261" sldId="2147483672"/>
              <pc:sldLayoutMk cId="603636273" sldId="2147483675"/>
              <ac:spMk id="27" creationId="{F4783425-483B-4CFC-890D-EBC911FB3368}"/>
            </ac:spMkLst>
          </pc:spChg>
          <pc:spChg chg="del">
            <ac:chgData name="Mirko Kemna" userId="766ba680-80f5-4b8b-844c-94b6db81444d" providerId="ADAL" clId="{48275074-A0D3-49E5-BD38-16D174AEE2AB}" dt="2022-03-03T12:44:24.719" v="2293" actId="478"/>
            <ac:spMkLst>
              <pc:docMk/>
              <pc:sldMasterMk cId="2607857261" sldId="2147483672"/>
              <pc:sldLayoutMk cId="603636273" sldId="2147483675"/>
              <ac:spMk id="321" creationId="{00000000-0000-0000-0000-000000000000}"/>
            </ac:spMkLst>
          </pc:spChg>
        </pc:sldLayoutChg>
        <pc:sldLayoutChg chg="addSp delSp modSp mod">
          <pc:chgData name="Mirko Kemna" userId="766ba680-80f5-4b8b-844c-94b6db81444d" providerId="ADAL" clId="{48275074-A0D3-49E5-BD38-16D174AEE2AB}" dt="2022-03-03T12:44:01.305" v="2291" actId="1076"/>
          <pc:sldLayoutMkLst>
            <pc:docMk/>
            <pc:sldMasterMk cId="2607857261" sldId="2147483672"/>
            <pc:sldLayoutMk cId="2475369863" sldId="2147483676"/>
          </pc:sldLayoutMkLst>
          <pc:spChg chg="add del mod">
            <ac:chgData name="Mirko Kemna" userId="766ba680-80f5-4b8b-844c-94b6db81444d" providerId="ADAL" clId="{48275074-A0D3-49E5-BD38-16D174AEE2AB}" dt="2022-03-03T12:38:30.940" v="2254" actId="767"/>
            <ac:spMkLst>
              <pc:docMk/>
              <pc:sldMasterMk cId="2607857261" sldId="2147483672"/>
              <pc:sldLayoutMk cId="2475369863" sldId="2147483676"/>
              <ac:spMk id="2" creationId="{F1153829-84C3-4532-9380-4830D0CFE09B}"/>
            </ac:spMkLst>
          </pc:spChg>
          <pc:spChg chg="add del">
            <ac:chgData name="Mirko Kemna" userId="766ba680-80f5-4b8b-844c-94b6db81444d" providerId="ADAL" clId="{48275074-A0D3-49E5-BD38-16D174AEE2AB}" dt="2022-03-03T12:38:29.701" v="2251" actId="22"/>
            <ac:spMkLst>
              <pc:docMk/>
              <pc:sldMasterMk cId="2607857261" sldId="2147483672"/>
              <pc:sldLayoutMk cId="2475369863" sldId="2147483676"/>
              <ac:spMk id="30" creationId="{7AE591E6-0D7F-4448-B172-7532C68D552F}"/>
            </ac:spMkLst>
          </pc:spChg>
          <pc:spChg chg="add mod">
            <ac:chgData name="Mirko Kemna" userId="766ba680-80f5-4b8b-844c-94b6db81444d" providerId="ADAL" clId="{48275074-A0D3-49E5-BD38-16D174AEE2AB}" dt="2022-03-03T12:44:01.305" v="2291" actId="1076"/>
            <ac:spMkLst>
              <pc:docMk/>
              <pc:sldMasterMk cId="2607857261" sldId="2147483672"/>
              <pc:sldLayoutMk cId="2475369863" sldId="2147483676"/>
              <ac:spMk id="31" creationId="{A9ED25F5-242F-495C-8994-3BFAD9F2F21D}"/>
            </ac:spMkLst>
          </pc:spChg>
          <pc:spChg chg="del mod">
            <ac:chgData name="Mirko Kemna" userId="766ba680-80f5-4b8b-844c-94b6db81444d" providerId="ADAL" clId="{48275074-A0D3-49E5-BD38-16D174AEE2AB}" dt="2022-03-03T12:43:57.558" v="2290" actId="478"/>
            <ac:spMkLst>
              <pc:docMk/>
              <pc:sldMasterMk cId="2607857261" sldId="2147483672"/>
              <pc:sldLayoutMk cId="2475369863" sldId="2147483676"/>
              <ac:spMk id="374" creationId="{00000000-0000-0000-0000-000000000000}"/>
            </ac:spMkLst>
          </pc:spChg>
        </pc:sldLayoutChg>
        <pc:sldLayoutChg chg="addSp delSp modSp mod">
          <pc:chgData name="Mirko Kemna" userId="766ba680-80f5-4b8b-844c-94b6db81444d" providerId="ADAL" clId="{48275074-A0D3-49E5-BD38-16D174AEE2AB}" dt="2022-03-03T13:01:24.733" v="2762" actId="478"/>
          <pc:sldLayoutMkLst>
            <pc:docMk/>
            <pc:sldMasterMk cId="2607857261" sldId="2147483672"/>
            <pc:sldLayoutMk cId="3308402043" sldId="2147483677"/>
          </pc:sldLayoutMkLst>
          <pc:spChg chg="add mod">
            <ac:chgData name="Mirko Kemna" userId="766ba680-80f5-4b8b-844c-94b6db81444d" providerId="ADAL" clId="{48275074-A0D3-49E5-BD38-16D174AEE2AB}" dt="2022-03-03T13:01:23.216" v="2761"/>
            <ac:spMkLst>
              <pc:docMk/>
              <pc:sldMasterMk cId="2607857261" sldId="2147483672"/>
              <pc:sldLayoutMk cId="3308402043" sldId="2147483677"/>
              <ac:spMk id="27" creationId="{80F8AB41-72C6-4A03-A38D-0E79C4AE20DC}"/>
            </ac:spMkLst>
          </pc:spChg>
          <pc:spChg chg="del">
            <ac:chgData name="Mirko Kemna" userId="766ba680-80f5-4b8b-844c-94b6db81444d" providerId="ADAL" clId="{48275074-A0D3-49E5-BD38-16D174AEE2AB}" dt="2022-03-03T13:01:24.733" v="2762" actId="478"/>
            <ac:spMkLst>
              <pc:docMk/>
              <pc:sldMasterMk cId="2607857261" sldId="2147483672"/>
              <pc:sldLayoutMk cId="3308402043" sldId="2147483677"/>
              <ac:spMk id="708" creationId="{00000000-0000-0000-0000-000000000000}"/>
            </ac:spMkLst>
          </pc:spChg>
        </pc:sldLayoutChg>
        <pc:sldLayoutChg chg="addSp delSp modSp mod">
          <pc:chgData name="Mirko Kemna" userId="766ba680-80f5-4b8b-844c-94b6db81444d" providerId="ADAL" clId="{48275074-A0D3-49E5-BD38-16D174AEE2AB}" dt="2022-03-03T12:47:18.177" v="2325" actId="478"/>
          <pc:sldLayoutMkLst>
            <pc:docMk/>
            <pc:sldMasterMk cId="2607857261" sldId="2147483672"/>
            <pc:sldLayoutMk cId="4219902040" sldId="2147483679"/>
          </pc:sldLayoutMkLst>
          <pc:spChg chg="add mod ord">
            <ac:chgData name="Mirko Kemna" userId="766ba680-80f5-4b8b-844c-94b6db81444d" providerId="ADAL" clId="{48275074-A0D3-49E5-BD38-16D174AEE2AB}" dt="2022-03-03T12:46:39.678" v="2315" actId="166"/>
            <ac:spMkLst>
              <pc:docMk/>
              <pc:sldMasterMk cId="2607857261" sldId="2147483672"/>
              <pc:sldLayoutMk cId="4219902040" sldId="2147483679"/>
              <ac:spMk id="31" creationId="{8F940CCC-3206-4282-8732-DCAA01385930}"/>
            </ac:spMkLst>
          </pc:spChg>
          <pc:spChg chg="mod">
            <ac:chgData name="Mirko Kemna" userId="766ba680-80f5-4b8b-844c-94b6db81444d" providerId="ADAL" clId="{48275074-A0D3-49E5-BD38-16D174AEE2AB}" dt="2022-03-03T12:47:15.487" v="2323" actId="207"/>
            <ac:spMkLst>
              <pc:docMk/>
              <pc:sldMasterMk cId="2607857261" sldId="2147483672"/>
              <pc:sldLayoutMk cId="4219902040" sldId="2147483679"/>
              <ac:spMk id="1078" creationId="{00000000-0000-0000-0000-000000000000}"/>
            </ac:spMkLst>
          </pc:spChg>
          <pc:spChg chg="del mod">
            <ac:chgData name="Mirko Kemna" userId="766ba680-80f5-4b8b-844c-94b6db81444d" providerId="ADAL" clId="{48275074-A0D3-49E5-BD38-16D174AEE2AB}" dt="2022-03-03T12:47:18.177" v="2325" actId="478"/>
            <ac:spMkLst>
              <pc:docMk/>
              <pc:sldMasterMk cId="2607857261" sldId="2147483672"/>
              <pc:sldLayoutMk cId="4219902040" sldId="2147483679"/>
              <ac:spMk id="1079" creationId="{00000000-0000-0000-0000-000000000000}"/>
            </ac:spMkLst>
          </pc:spChg>
          <pc:spChg chg="del mod">
            <ac:chgData name="Mirko Kemna" userId="766ba680-80f5-4b8b-844c-94b6db81444d" providerId="ADAL" clId="{48275074-A0D3-49E5-BD38-16D174AEE2AB}" dt="2022-03-03T12:47:17.311" v="2324" actId="478"/>
            <ac:spMkLst>
              <pc:docMk/>
              <pc:sldMasterMk cId="2607857261" sldId="2147483672"/>
              <pc:sldLayoutMk cId="4219902040" sldId="2147483679"/>
              <ac:spMk id="1080" creationId="{00000000-0000-0000-0000-000000000000}"/>
            </ac:spMkLst>
          </pc:spChg>
          <pc:spChg chg="del mod">
            <ac:chgData name="Mirko Kemna" userId="766ba680-80f5-4b8b-844c-94b6db81444d" providerId="ADAL" clId="{48275074-A0D3-49E5-BD38-16D174AEE2AB}" dt="2022-03-03T12:45:35.218" v="2301" actId="478"/>
            <ac:spMkLst>
              <pc:docMk/>
              <pc:sldMasterMk cId="2607857261" sldId="2147483672"/>
              <pc:sldLayoutMk cId="4219902040" sldId="2147483679"/>
              <ac:spMk id="1084" creationId="{00000000-0000-0000-0000-000000000000}"/>
            </ac:spMkLst>
          </pc:spChg>
        </pc:sldLayoutChg>
        <pc:sldLayoutChg chg="addSp delSp modSp mod">
          <pc:chgData name="Mirko Kemna" userId="766ba680-80f5-4b8b-844c-94b6db81444d" providerId="ADAL" clId="{48275074-A0D3-49E5-BD38-16D174AEE2AB}" dt="2022-03-03T12:48:36.477" v="2334"/>
          <pc:sldLayoutMkLst>
            <pc:docMk/>
            <pc:sldMasterMk cId="2607857261" sldId="2147483672"/>
            <pc:sldLayoutMk cId="1878638995" sldId="2147483680"/>
          </pc:sldLayoutMkLst>
          <pc:spChg chg="add del mod">
            <ac:chgData name="Mirko Kemna" userId="766ba680-80f5-4b8b-844c-94b6db81444d" providerId="ADAL" clId="{48275074-A0D3-49E5-BD38-16D174AEE2AB}" dt="2022-03-03T12:48:35.630" v="2333" actId="478"/>
            <ac:spMkLst>
              <pc:docMk/>
              <pc:sldMasterMk cId="2607857261" sldId="2147483672"/>
              <pc:sldLayoutMk cId="1878638995" sldId="2147483680"/>
              <ac:spMk id="31" creationId="{6CC8DFAA-8D38-491A-9E4E-B9793548E5FC}"/>
            </ac:spMkLst>
          </pc:spChg>
          <pc:spChg chg="add mod">
            <ac:chgData name="Mirko Kemna" userId="766ba680-80f5-4b8b-844c-94b6db81444d" providerId="ADAL" clId="{48275074-A0D3-49E5-BD38-16D174AEE2AB}" dt="2022-03-03T12:48:36.477" v="2334"/>
            <ac:spMkLst>
              <pc:docMk/>
              <pc:sldMasterMk cId="2607857261" sldId="2147483672"/>
              <pc:sldLayoutMk cId="1878638995" sldId="2147483680"/>
              <ac:spMk id="32" creationId="{C51B3593-E9DE-4D38-8D86-435217436F1A}"/>
            </ac:spMkLst>
          </pc:spChg>
          <pc:spChg chg="del">
            <ac:chgData name="Mirko Kemna" userId="766ba680-80f5-4b8b-844c-94b6db81444d" providerId="ADAL" clId="{48275074-A0D3-49E5-BD38-16D174AEE2AB}" dt="2022-03-03T12:48:34.842" v="2332" actId="478"/>
            <ac:spMkLst>
              <pc:docMk/>
              <pc:sldMasterMk cId="2607857261" sldId="2147483672"/>
              <pc:sldLayoutMk cId="1878638995" sldId="2147483680"/>
              <ac:spMk id="1304" creationId="{00000000-0000-0000-0000-000000000000}"/>
            </ac:spMkLst>
          </pc:spChg>
        </pc:sldLayoutChg>
        <pc:sldLayoutChg chg="addSp delSp modSp mod">
          <pc:chgData name="Mirko Kemna" userId="766ba680-80f5-4b8b-844c-94b6db81444d" providerId="ADAL" clId="{48275074-A0D3-49E5-BD38-16D174AEE2AB}" dt="2022-03-03T12:44:33.869" v="2295"/>
          <pc:sldLayoutMkLst>
            <pc:docMk/>
            <pc:sldMasterMk cId="2607857261" sldId="2147483672"/>
            <pc:sldLayoutMk cId="4037079142" sldId="2147483682"/>
          </pc:sldLayoutMkLst>
          <pc:spChg chg="add mod">
            <ac:chgData name="Mirko Kemna" userId="766ba680-80f5-4b8b-844c-94b6db81444d" providerId="ADAL" clId="{48275074-A0D3-49E5-BD38-16D174AEE2AB}" dt="2022-03-03T12:44:33.869" v="2295"/>
            <ac:spMkLst>
              <pc:docMk/>
              <pc:sldMasterMk cId="2607857261" sldId="2147483672"/>
              <pc:sldLayoutMk cId="4037079142" sldId="2147483682"/>
              <ac:spMk id="34" creationId="{427CCE3F-A9E8-45A8-9646-024FC60D9F36}"/>
            </ac:spMkLst>
          </pc:spChg>
          <pc:spChg chg="del">
            <ac:chgData name="Mirko Kemna" userId="766ba680-80f5-4b8b-844c-94b6db81444d" providerId="ADAL" clId="{48275074-A0D3-49E5-BD38-16D174AEE2AB}" dt="2022-03-03T12:44:33.011" v="2294" actId="478"/>
            <ac:spMkLst>
              <pc:docMk/>
              <pc:sldMasterMk cId="2607857261" sldId="2147483672"/>
              <pc:sldLayoutMk cId="4037079142" sldId="2147483682"/>
              <ac:spMk id="1932" creationId="{00000000-0000-0000-0000-000000000000}"/>
            </ac:spMkLst>
          </pc:spChg>
        </pc:sldLayoutChg>
        <pc:sldLayoutChg chg="addSp delSp modSp mod">
          <pc:chgData name="Mirko Kemna" userId="766ba680-80f5-4b8b-844c-94b6db81444d" providerId="ADAL" clId="{48275074-A0D3-49E5-BD38-16D174AEE2AB}" dt="2022-03-03T12:47:59.207" v="2330" actId="478"/>
          <pc:sldLayoutMkLst>
            <pc:docMk/>
            <pc:sldMasterMk cId="2607857261" sldId="2147483672"/>
            <pc:sldLayoutMk cId="313503869" sldId="2147483683"/>
          </pc:sldLayoutMkLst>
          <pc:spChg chg="add del mod">
            <ac:chgData name="Mirko Kemna" userId="766ba680-80f5-4b8b-844c-94b6db81444d" providerId="ADAL" clId="{48275074-A0D3-49E5-BD38-16D174AEE2AB}" dt="2022-03-03T12:43:03.682" v="2275" actId="21"/>
            <ac:spMkLst>
              <pc:docMk/>
              <pc:sldMasterMk cId="2607857261" sldId="2147483672"/>
              <pc:sldLayoutMk cId="313503869" sldId="2147483683"/>
              <ac:spMk id="2" creationId="{069B616B-9193-4AA6-BC9B-2899DDA7F6E7}"/>
            </ac:spMkLst>
          </pc:spChg>
          <pc:spChg chg="add mod">
            <ac:chgData name="Mirko Kemna" userId="766ba680-80f5-4b8b-844c-94b6db81444d" providerId="ADAL" clId="{48275074-A0D3-49E5-BD38-16D174AEE2AB}" dt="2022-03-03T12:47:57.897" v="2329"/>
            <ac:spMkLst>
              <pc:docMk/>
              <pc:sldMasterMk cId="2607857261" sldId="2147483672"/>
              <pc:sldLayoutMk cId="313503869" sldId="2147483683"/>
              <ac:spMk id="28" creationId="{D3D5ED17-78EC-4A50-9BE2-002DAB9E7E7A}"/>
            </ac:spMkLst>
          </pc:spChg>
          <pc:spChg chg="del mod">
            <ac:chgData name="Mirko Kemna" userId="766ba680-80f5-4b8b-844c-94b6db81444d" providerId="ADAL" clId="{48275074-A0D3-49E5-BD38-16D174AEE2AB}" dt="2022-03-03T12:47:59.207" v="2330" actId="478"/>
            <ac:spMkLst>
              <pc:docMk/>
              <pc:sldMasterMk cId="2607857261" sldId="2147483672"/>
              <pc:sldLayoutMk cId="313503869" sldId="2147483683"/>
              <ac:spMk id="2333" creationId="{00000000-0000-0000-0000-000000000000}"/>
            </ac:spMkLst>
          </pc:spChg>
        </pc:sldLayoutChg>
      </pc:sldMasterChg>
    </pc:docChg>
  </pc:docChgLst>
  <pc:docChgLst>
    <pc:chgData name="Mirko Kemna" userId="766ba680-80f5-4b8b-844c-94b6db81444d" providerId="ADAL" clId="{7E354CEB-47D6-4FFF-916C-783CCFFE4481}"/>
    <pc:docChg chg="undo redo custSel addSld modSld addMainMaster delMainMaster modMainMaster">
      <pc:chgData name="Mirko Kemna" userId="766ba680-80f5-4b8b-844c-94b6db81444d" providerId="ADAL" clId="{7E354CEB-47D6-4FFF-916C-783CCFFE4481}" dt="2022-03-01T17:00:49.475" v="86" actId="27636"/>
      <pc:docMkLst>
        <pc:docMk/>
      </pc:docMkLst>
      <pc:sldChg chg="addSp delSp modSp mod modClrScheme chgLayout">
        <pc:chgData name="Mirko Kemna" userId="766ba680-80f5-4b8b-844c-94b6db81444d" providerId="ADAL" clId="{7E354CEB-47D6-4FFF-916C-783CCFFE4481}" dt="2022-03-01T17:00:49.475" v="86" actId="27636"/>
        <pc:sldMkLst>
          <pc:docMk/>
          <pc:sldMk cId="2619741881" sldId="256"/>
        </pc:sldMkLst>
        <pc:spChg chg="mod ord">
          <ac:chgData name="Mirko Kemna" userId="766ba680-80f5-4b8b-844c-94b6db81444d" providerId="ADAL" clId="{7E354CEB-47D6-4FFF-916C-783CCFFE4481}" dt="2022-03-01T17:00:48.105" v="83" actId="700"/>
          <ac:spMkLst>
            <pc:docMk/>
            <pc:sldMk cId="2619741881" sldId="256"/>
            <ac:spMk id="2" creationId="{EB4D4671-B08B-4A3B-B263-8FCF5C226BA5}"/>
          </ac:spMkLst>
        </pc:spChg>
        <pc:spChg chg="mod ord">
          <ac:chgData name="Mirko Kemna" userId="766ba680-80f5-4b8b-844c-94b6db81444d" providerId="ADAL" clId="{7E354CEB-47D6-4FFF-916C-783CCFFE4481}" dt="2022-03-01T17:00:48.105" v="83" actId="700"/>
          <ac:spMkLst>
            <pc:docMk/>
            <pc:sldMk cId="2619741881" sldId="256"/>
            <ac:spMk id="3" creationId="{852EFB94-100C-455B-97AF-24AE40DD4B13}"/>
          </ac:spMkLst>
        </pc:spChg>
        <pc:spChg chg="add del mod ord">
          <ac:chgData name="Mirko Kemna" userId="766ba680-80f5-4b8b-844c-94b6db81444d" providerId="ADAL" clId="{7E354CEB-47D6-4FFF-916C-783CCFFE4481}" dt="2022-03-01T16:58:57.657" v="78" actId="700"/>
          <ac:spMkLst>
            <pc:docMk/>
            <pc:sldMk cId="2619741881" sldId="256"/>
            <ac:spMk id="4" creationId="{B54DDB69-5132-4BA9-98A0-2123D8D25BB1}"/>
          </ac:spMkLst>
        </pc:spChg>
        <pc:spChg chg="add del mod ord">
          <ac:chgData name="Mirko Kemna" userId="766ba680-80f5-4b8b-844c-94b6db81444d" providerId="ADAL" clId="{7E354CEB-47D6-4FFF-916C-783CCFFE4481}" dt="2022-03-01T17:00:36.412" v="81" actId="700"/>
          <ac:spMkLst>
            <pc:docMk/>
            <pc:sldMk cId="2619741881" sldId="256"/>
            <ac:spMk id="5" creationId="{5E102E2F-29B7-48D1-99D7-6DF9C9CD7B22}"/>
          </ac:spMkLst>
        </pc:spChg>
        <pc:spChg chg="add del mod ord">
          <ac:chgData name="Mirko Kemna" userId="766ba680-80f5-4b8b-844c-94b6db81444d" providerId="ADAL" clId="{7E354CEB-47D6-4FFF-916C-783CCFFE4481}" dt="2022-03-01T17:00:36.412" v="81" actId="700"/>
          <ac:spMkLst>
            <pc:docMk/>
            <pc:sldMk cId="2619741881" sldId="256"/>
            <ac:spMk id="6" creationId="{7B300F25-0E46-40F9-ADEF-BB360C7450DF}"/>
          </ac:spMkLst>
        </pc:spChg>
        <pc:spChg chg="add del mod ord">
          <ac:chgData name="Mirko Kemna" userId="766ba680-80f5-4b8b-844c-94b6db81444d" providerId="ADAL" clId="{7E354CEB-47D6-4FFF-916C-783CCFFE4481}" dt="2022-03-01T17:00:36.412" v="81" actId="700"/>
          <ac:spMkLst>
            <pc:docMk/>
            <pc:sldMk cId="2619741881" sldId="256"/>
            <ac:spMk id="7" creationId="{4956CF42-5FFC-4267-B0E5-01C7D44CE0B1}"/>
          </ac:spMkLst>
        </pc:spChg>
        <pc:spChg chg="add mod ord">
          <ac:chgData name="Mirko Kemna" userId="766ba680-80f5-4b8b-844c-94b6db81444d" providerId="ADAL" clId="{7E354CEB-47D6-4FFF-916C-783CCFFE4481}" dt="2022-03-01T17:00:48.105" v="83" actId="700"/>
          <ac:spMkLst>
            <pc:docMk/>
            <pc:sldMk cId="2619741881" sldId="256"/>
            <ac:spMk id="8" creationId="{F7ED3E28-CCFE-48FA-9F37-34FAE448E7CB}"/>
          </ac:spMkLst>
        </pc:spChg>
        <pc:spChg chg="add mod ord">
          <ac:chgData name="Mirko Kemna" userId="766ba680-80f5-4b8b-844c-94b6db81444d" providerId="ADAL" clId="{7E354CEB-47D6-4FFF-916C-783CCFFE4481}" dt="2022-03-01T17:00:49.475" v="86" actId="27636"/>
          <ac:spMkLst>
            <pc:docMk/>
            <pc:sldMk cId="2619741881" sldId="256"/>
            <ac:spMk id="9" creationId="{102C8DD0-3047-4699-B270-9994D616B6A6}"/>
          </ac:spMkLst>
        </pc:spChg>
        <pc:spChg chg="add mod ord">
          <ac:chgData name="Mirko Kemna" userId="766ba680-80f5-4b8b-844c-94b6db81444d" providerId="ADAL" clId="{7E354CEB-47D6-4FFF-916C-783CCFFE4481}" dt="2022-03-01T17:00:48.130" v="84" actId="27636"/>
          <ac:spMkLst>
            <pc:docMk/>
            <pc:sldMk cId="2619741881" sldId="256"/>
            <ac:spMk id="10" creationId="{F70049ED-A0D5-4926-9E56-2D25159BD794}"/>
          </ac:spMkLst>
        </pc:spChg>
      </pc:sldChg>
      <pc:sldChg chg="modSp mod modClrScheme chgLayout">
        <pc:chgData name="Mirko Kemna" userId="766ba680-80f5-4b8b-844c-94b6db81444d" providerId="ADAL" clId="{7E354CEB-47D6-4FFF-916C-783CCFFE4481}" dt="2022-03-01T17:00:27.047" v="80" actId="700"/>
        <pc:sldMkLst>
          <pc:docMk/>
          <pc:sldMk cId="1842553301" sldId="257"/>
        </pc:sldMkLst>
        <pc:spChg chg="mod ord">
          <ac:chgData name="Mirko Kemna" userId="766ba680-80f5-4b8b-844c-94b6db81444d" providerId="ADAL" clId="{7E354CEB-47D6-4FFF-916C-783CCFFE4481}" dt="2022-03-01T17:00:27.047" v="80" actId="700"/>
          <ac:spMkLst>
            <pc:docMk/>
            <pc:sldMk cId="1842553301" sldId="257"/>
            <ac:spMk id="2" creationId="{D71B8C1E-36AA-4B13-8F0B-C7C0BB56086A}"/>
          </ac:spMkLst>
        </pc:spChg>
        <pc:spChg chg="mod ord">
          <ac:chgData name="Mirko Kemna" userId="766ba680-80f5-4b8b-844c-94b6db81444d" providerId="ADAL" clId="{7E354CEB-47D6-4FFF-916C-783CCFFE4481}" dt="2022-03-01T17:00:27.047" v="80" actId="700"/>
          <ac:spMkLst>
            <pc:docMk/>
            <pc:sldMk cId="1842553301" sldId="257"/>
            <ac:spMk id="3" creationId="{83E192E4-7037-4FD1-B9C4-EC55A889FB8C}"/>
          </ac:spMkLst>
        </pc:spChg>
      </pc:sldChg>
      <pc:sldChg chg="modSp">
        <pc:chgData name="Mirko Kemna" userId="766ba680-80f5-4b8b-844c-94b6db81444d" providerId="ADAL" clId="{7E354CEB-47D6-4FFF-916C-783CCFFE4481}" dt="2022-03-01T16:58:05.053" v="74"/>
        <pc:sldMkLst>
          <pc:docMk/>
          <pc:sldMk cId="1198280893" sldId="258"/>
        </pc:sldMkLst>
        <pc:spChg chg="mod">
          <ac:chgData name="Mirko Kemna" userId="766ba680-80f5-4b8b-844c-94b6db81444d" providerId="ADAL" clId="{7E354CEB-47D6-4FFF-916C-783CCFFE4481}" dt="2022-03-01T16:58:05.053" v="74"/>
          <ac:spMkLst>
            <pc:docMk/>
            <pc:sldMk cId="1198280893" sldId="258"/>
            <ac:spMk id="2" creationId="{174DBF67-32F5-4BD8-9941-7ACC03576FD2}"/>
          </ac:spMkLst>
        </pc:spChg>
        <pc:spChg chg="mod">
          <ac:chgData name="Mirko Kemna" userId="766ba680-80f5-4b8b-844c-94b6db81444d" providerId="ADAL" clId="{7E354CEB-47D6-4FFF-916C-783CCFFE4481}" dt="2022-03-01T16:58:05.053" v="74"/>
          <ac:spMkLst>
            <pc:docMk/>
            <pc:sldMk cId="1198280893" sldId="258"/>
            <ac:spMk id="3" creationId="{5EC27949-B36C-4E6A-8375-377B56331A63}"/>
          </ac:spMkLst>
        </pc:spChg>
      </pc:sldChg>
      <pc:sldChg chg="addSp delSp modSp new mod setBg setClrOvrMap">
        <pc:chgData name="Mirko Kemna" userId="766ba680-80f5-4b8b-844c-94b6db81444d" providerId="ADAL" clId="{7E354CEB-47D6-4FFF-916C-783CCFFE4481}" dt="2022-02-28T08:58:57.882" v="57" actId="1076"/>
        <pc:sldMkLst>
          <pc:docMk/>
          <pc:sldMk cId="3833612470" sldId="259"/>
        </pc:sldMkLst>
        <pc:spChg chg="del">
          <ac:chgData name="Mirko Kemna" userId="766ba680-80f5-4b8b-844c-94b6db81444d" providerId="ADAL" clId="{7E354CEB-47D6-4FFF-916C-783CCFFE4481}" dt="2022-02-28T08:57:49.171" v="31" actId="478"/>
          <ac:spMkLst>
            <pc:docMk/>
            <pc:sldMk cId="3833612470" sldId="259"/>
            <ac:spMk id="2" creationId="{82C42A19-5AC6-40DF-B806-C81784498542}"/>
          </ac:spMkLst>
        </pc:spChg>
        <pc:spChg chg="del">
          <ac:chgData name="Mirko Kemna" userId="766ba680-80f5-4b8b-844c-94b6db81444d" providerId="ADAL" clId="{7E354CEB-47D6-4FFF-916C-783CCFFE4481}" dt="2022-02-28T08:57:43.180" v="30" actId="22"/>
          <ac:spMkLst>
            <pc:docMk/>
            <pc:sldMk cId="3833612470" sldId="259"/>
            <ac:spMk id="3" creationId="{10B747DE-A736-4B45-BF0E-52F5D30EF7C1}"/>
          </ac:spMkLst>
        </pc:spChg>
        <pc:spChg chg="add del">
          <ac:chgData name="Mirko Kemna" userId="766ba680-80f5-4b8b-844c-94b6db81444d" providerId="ADAL" clId="{7E354CEB-47D6-4FFF-916C-783CCFFE4481}" dt="2022-02-28T08:52:06.374" v="2" actId="22"/>
          <ac:spMkLst>
            <pc:docMk/>
            <pc:sldMk cId="3833612470" sldId="259"/>
            <ac:spMk id="5" creationId="{73A9BBF0-990D-4E21-91B1-065B3A2889FC}"/>
          </ac:spMkLst>
        </pc:spChg>
        <pc:spChg chg="add del">
          <ac:chgData name="Mirko Kemna" userId="766ba680-80f5-4b8b-844c-94b6db81444d" providerId="ADAL" clId="{7E354CEB-47D6-4FFF-916C-783CCFFE4481}" dt="2022-02-28T08:58:13.200" v="36" actId="26606"/>
          <ac:spMkLst>
            <pc:docMk/>
            <pc:sldMk cId="3833612470" sldId="259"/>
            <ac:spMk id="11" creationId="{74A0D18B-3E5D-46F5-8A85-F19FC60B0DC5}"/>
          </ac:spMkLst>
        </pc:spChg>
        <pc:spChg chg="add del">
          <ac:chgData name="Mirko Kemna" userId="766ba680-80f5-4b8b-844c-94b6db81444d" providerId="ADAL" clId="{7E354CEB-47D6-4FFF-916C-783CCFFE4481}" dt="2022-02-28T08:58:10.195" v="34" actId="26606"/>
          <ac:spMkLst>
            <pc:docMk/>
            <pc:sldMk cId="3833612470" sldId="259"/>
            <ac:spMk id="12" creationId="{F3060C83-F051-4F0E-ABAD-AA0DFC48B218}"/>
          </ac:spMkLst>
        </pc:spChg>
        <pc:spChg chg="add del">
          <ac:chgData name="Mirko Kemna" userId="766ba680-80f5-4b8b-844c-94b6db81444d" providerId="ADAL" clId="{7E354CEB-47D6-4FFF-916C-783CCFFE4481}" dt="2022-02-28T08:58:10.195" v="34" actId="26606"/>
          <ac:spMkLst>
            <pc:docMk/>
            <pc:sldMk cId="3833612470" sldId="259"/>
            <ac:spMk id="14" creationId="{83C98ABE-055B-441F-B07E-44F97F083C39}"/>
          </ac:spMkLst>
        </pc:spChg>
        <pc:spChg chg="add del">
          <ac:chgData name="Mirko Kemna" userId="766ba680-80f5-4b8b-844c-94b6db81444d" providerId="ADAL" clId="{7E354CEB-47D6-4FFF-916C-783CCFFE4481}" dt="2022-02-28T08:58:10.195" v="34" actId="26606"/>
          <ac:spMkLst>
            <pc:docMk/>
            <pc:sldMk cId="3833612470" sldId="259"/>
            <ac:spMk id="16" creationId="{29FDB030-9B49-4CED-8CCD-4D99382388AC}"/>
          </ac:spMkLst>
        </pc:spChg>
        <pc:spChg chg="add del">
          <ac:chgData name="Mirko Kemna" userId="766ba680-80f5-4b8b-844c-94b6db81444d" providerId="ADAL" clId="{7E354CEB-47D6-4FFF-916C-783CCFFE4481}" dt="2022-02-28T08:58:10.195" v="34" actId="26606"/>
          <ac:spMkLst>
            <pc:docMk/>
            <pc:sldMk cId="3833612470" sldId="259"/>
            <ac:spMk id="18" creationId="{3783CA14-24A1-485C-8B30-D6A5D87987AD}"/>
          </ac:spMkLst>
        </pc:spChg>
        <pc:spChg chg="add del">
          <ac:chgData name="Mirko Kemna" userId="766ba680-80f5-4b8b-844c-94b6db81444d" providerId="ADAL" clId="{7E354CEB-47D6-4FFF-916C-783CCFFE4481}" dt="2022-02-28T08:58:10.195" v="34" actId="26606"/>
          <ac:spMkLst>
            <pc:docMk/>
            <pc:sldMk cId="3833612470" sldId="259"/>
            <ac:spMk id="20" creationId="{9A97C86A-04D6-40F7-AE84-31AB43E6A846}"/>
          </ac:spMkLst>
        </pc:spChg>
        <pc:spChg chg="add del">
          <ac:chgData name="Mirko Kemna" userId="766ba680-80f5-4b8b-844c-94b6db81444d" providerId="ADAL" clId="{7E354CEB-47D6-4FFF-916C-783CCFFE4481}" dt="2022-02-28T08:58:10.195" v="34" actId="26606"/>
          <ac:spMkLst>
            <pc:docMk/>
            <pc:sldMk cId="3833612470" sldId="259"/>
            <ac:spMk id="22" creationId="{FF9F2414-84E8-453E-B1F3-389FDE8192D9}"/>
          </ac:spMkLst>
        </pc:spChg>
        <pc:spChg chg="add del">
          <ac:chgData name="Mirko Kemna" userId="766ba680-80f5-4b8b-844c-94b6db81444d" providerId="ADAL" clId="{7E354CEB-47D6-4FFF-916C-783CCFFE4481}" dt="2022-02-28T08:58:10.195" v="34" actId="26606"/>
          <ac:spMkLst>
            <pc:docMk/>
            <pc:sldMk cId="3833612470" sldId="259"/>
            <ac:spMk id="24" creationId="{3ECA69A1-7536-43AC-85EF-C7106179F5ED}"/>
          </ac:spMkLst>
        </pc:spChg>
        <pc:spChg chg="add del">
          <ac:chgData name="Mirko Kemna" userId="766ba680-80f5-4b8b-844c-94b6db81444d" providerId="ADAL" clId="{7E354CEB-47D6-4FFF-916C-783CCFFE4481}" dt="2022-02-28T08:58:13.200" v="36" actId="26606"/>
          <ac:spMkLst>
            <pc:docMk/>
            <pc:sldMk cId="3833612470" sldId="259"/>
            <ac:spMk id="26" creationId="{B5FA7C47-B7C1-4D2E-AB49-ED23BA34BA83}"/>
          </ac:spMkLst>
        </pc:spChg>
        <pc:spChg chg="add del">
          <ac:chgData name="Mirko Kemna" userId="766ba680-80f5-4b8b-844c-94b6db81444d" providerId="ADAL" clId="{7E354CEB-47D6-4FFF-916C-783CCFFE4481}" dt="2022-02-28T08:58:13.200" v="36" actId="26606"/>
          <ac:spMkLst>
            <pc:docMk/>
            <pc:sldMk cId="3833612470" sldId="259"/>
            <ac:spMk id="27" creationId="{596EE156-ABF1-4329-A6BA-03B4254E0877}"/>
          </ac:spMkLst>
        </pc:spChg>
        <pc:spChg chg="add del">
          <ac:chgData name="Mirko Kemna" userId="766ba680-80f5-4b8b-844c-94b6db81444d" providerId="ADAL" clId="{7E354CEB-47D6-4FFF-916C-783CCFFE4481}" dt="2022-02-28T08:58:13.200" v="36" actId="26606"/>
          <ac:spMkLst>
            <pc:docMk/>
            <pc:sldMk cId="3833612470" sldId="259"/>
            <ac:spMk id="28" creationId="{19B9933F-AAB3-444A-8BB5-9CA194A8BC63}"/>
          </ac:spMkLst>
        </pc:spChg>
        <pc:spChg chg="add del">
          <ac:chgData name="Mirko Kemna" userId="766ba680-80f5-4b8b-844c-94b6db81444d" providerId="ADAL" clId="{7E354CEB-47D6-4FFF-916C-783CCFFE4481}" dt="2022-02-28T08:58:13.200" v="36" actId="26606"/>
          <ac:spMkLst>
            <pc:docMk/>
            <pc:sldMk cId="3833612470" sldId="259"/>
            <ac:spMk id="29" creationId="{7D20183A-0B1D-4A1F-89B1-ADBEDBC6E54E}"/>
          </ac:spMkLst>
        </pc:spChg>
        <pc:spChg chg="add del">
          <ac:chgData name="Mirko Kemna" userId="766ba680-80f5-4b8b-844c-94b6db81444d" providerId="ADAL" clId="{7E354CEB-47D6-4FFF-916C-783CCFFE4481}" dt="2022-02-28T08:58:13.200" v="36" actId="26606"/>
          <ac:spMkLst>
            <pc:docMk/>
            <pc:sldMk cId="3833612470" sldId="259"/>
            <ac:spMk id="30" creationId="{131031D3-26CD-4214-A9A4-5857EFA15A0C}"/>
          </ac:spMkLst>
        </pc:spChg>
        <pc:spChg chg="add del">
          <ac:chgData name="Mirko Kemna" userId="766ba680-80f5-4b8b-844c-94b6db81444d" providerId="ADAL" clId="{7E354CEB-47D6-4FFF-916C-783CCFFE4481}" dt="2022-02-28T08:58:16.362" v="38" actId="26606"/>
          <ac:spMkLst>
            <pc:docMk/>
            <pc:sldMk cId="3833612470" sldId="259"/>
            <ac:spMk id="32" creationId="{F3060C83-F051-4F0E-ABAD-AA0DFC48B218}"/>
          </ac:spMkLst>
        </pc:spChg>
        <pc:spChg chg="add del">
          <ac:chgData name="Mirko Kemna" userId="766ba680-80f5-4b8b-844c-94b6db81444d" providerId="ADAL" clId="{7E354CEB-47D6-4FFF-916C-783CCFFE4481}" dt="2022-02-28T08:58:16.362" v="38" actId="26606"/>
          <ac:spMkLst>
            <pc:docMk/>
            <pc:sldMk cId="3833612470" sldId="259"/>
            <ac:spMk id="33" creationId="{83C98ABE-055B-441F-B07E-44F97F083C39}"/>
          </ac:spMkLst>
        </pc:spChg>
        <pc:spChg chg="add del">
          <ac:chgData name="Mirko Kemna" userId="766ba680-80f5-4b8b-844c-94b6db81444d" providerId="ADAL" clId="{7E354CEB-47D6-4FFF-916C-783CCFFE4481}" dt="2022-02-28T08:58:16.362" v="38" actId="26606"/>
          <ac:spMkLst>
            <pc:docMk/>
            <pc:sldMk cId="3833612470" sldId="259"/>
            <ac:spMk id="34" creationId="{29FDB030-9B49-4CED-8CCD-4D99382388AC}"/>
          </ac:spMkLst>
        </pc:spChg>
        <pc:spChg chg="add del">
          <ac:chgData name="Mirko Kemna" userId="766ba680-80f5-4b8b-844c-94b6db81444d" providerId="ADAL" clId="{7E354CEB-47D6-4FFF-916C-783CCFFE4481}" dt="2022-02-28T08:58:16.362" v="38" actId="26606"/>
          <ac:spMkLst>
            <pc:docMk/>
            <pc:sldMk cId="3833612470" sldId="259"/>
            <ac:spMk id="35" creationId="{3783CA14-24A1-485C-8B30-D6A5D87987AD}"/>
          </ac:spMkLst>
        </pc:spChg>
        <pc:spChg chg="add del">
          <ac:chgData name="Mirko Kemna" userId="766ba680-80f5-4b8b-844c-94b6db81444d" providerId="ADAL" clId="{7E354CEB-47D6-4FFF-916C-783CCFFE4481}" dt="2022-02-28T08:58:16.362" v="38" actId="26606"/>
          <ac:spMkLst>
            <pc:docMk/>
            <pc:sldMk cId="3833612470" sldId="259"/>
            <ac:spMk id="36" creationId="{9A97C86A-04D6-40F7-AE84-31AB43E6A846}"/>
          </ac:spMkLst>
        </pc:spChg>
        <pc:spChg chg="add del">
          <ac:chgData name="Mirko Kemna" userId="766ba680-80f5-4b8b-844c-94b6db81444d" providerId="ADAL" clId="{7E354CEB-47D6-4FFF-916C-783CCFFE4481}" dt="2022-02-28T08:58:16.362" v="38" actId="26606"/>
          <ac:spMkLst>
            <pc:docMk/>
            <pc:sldMk cId="3833612470" sldId="259"/>
            <ac:spMk id="37" creationId="{FF9F2414-84E8-453E-B1F3-389FDE8192D9}"/>
          </ac:spMkLst>
        </pc:spChg>
        <pc:spChg chg="add del">
          <ac:chgData name="Mirko Kemna" userId="766ba680-80f5-4b8b-844c-94b6db81444d" providerId="ADAL" clId="{7E354CEB-47D6-4FFF-916C-783CCFFE4481}" dt="2022-02-28T08:58:16.362" v="38" actId="26606"/>
          <ac:spMkLst>
            <pc:docMk/>
            <pc:sldMk cId="3833612470" sldId="259"/>
            <ac:spMk id="38" creationId="{3ECA69A1-7536-43AC-85EF-C7106179F5ED}"/>
          </ac:spMkLst>
        </pc:spChg>
        <pc:spChg chg="add del">
          <ac:chgData name="Mirko Kemna" userId="766ba680-80f5-4b8b-844c-94b6db81444d" providerId="ADAL" clId="{7E354CEB-47D6-4FFF-916C-783CCFFE4481}" dt="2022-02-28T08:58:21.301" v="40" actId="26606"/>
          <ac:spMkLst>
            <pc:docMk/>
            <pc:sldMk cId="3833612470" sldId="259"/>
            <ac:spMk id="40" creationId="{3CD9DF72-87A3-404E-A828-84CBF11A8303}"/>
          </ac:spMkLst>
        </pc:spChg>
        <pc:spChg chg="add del">
          <ac:chgData name="Mirko Kemna" userId="766ba680-80f5-4b8b-844c-94b6db81444d" providerId="ADAL" clId="{7E354CEB-47D6-4FFF-916C-783CCFFE4481}" dt="2022-02-28T08:58:21.301" v="40" actId="26606"/>
          <ac:spMkLst>
            <pc:docMk/>
            <pc:sldMk cId="3833612470" sldId="259"/>
            <ac:spMk id="42" creationId="{1EB46AB7-2AD4-4B0D-9221-BCBC06D2FBE7}"/>
          </ac:spMkLst>
        </pc:spChg>
        <pc:spChg chg="add del">
          <ac:chgData name="Mirko Kemna" userId="766ba680-80f5-4b8b-844c-94b6db81444d" providerId="ADAL" clId="{7E354CEB-47D6-4FFF-916C-783CCFFE4481}" dt="2022-02-28T08:58:22.971" v="42" actId="26606"/>
          <ac:spMkLst>
            <pc:docMk/>
            <pc:sldMk cId="3833612470" sldId="259"/>
            <ac:spMk id="44" creationId="{42A4FC2C-047E-45A5-965D-8E1E3BF09BC6}"/>
          </ac:spMkLst>
        </pc:spChg>
        <pc:spChg chg="add del">
          <ac:chgData name="Mirko Kemna" userId="766ba680-80f5-4b8b-844c-94b6db81444d" providerId="ADAL" clId="{7E354CEB-47D6-4FFF-916C-783CCFFE4481}" dt="2022-02-28T08:58:30.195" v="44" actId="26606"/>
          <ac:spMkLst>
            <pc:docMk/>
            <pc:sldMk cId="3833612470" sldId="259"/>
            <ac:spMk id="46" creationId="{F3060C83-F051-4F0E-ABAD-AA0DFC48B218}"/>
          </ac:spMkLst>
        </pc:spChg>
        <pc:spChg chg="add del">
          <ac:chgData name="Mirko Kemna" userId="766ba680-80f5-4b8b-844c-94b6db81444d" providerId="ADAL" clId="{7E354CEB-47D6-4FFF-916C-783CCFFE4481}" dt="2022-02-28T08:58:30.195" v="44" actId="26606"/>
          <ac:spMkLst>
            <pc:docMk/>
            <pc:sldMk cId="3833612470" sldId="259"/>
            <ac:spMk id="47" creationId="{83C98ABE-055B-441F-B07E-44F97F083C39}"/>
          </ac:spMkLst>
        </pc:spChg>
        <pc:spChg chg="add del">
          <ac:chgData name="Mirko Kemna" userId="766ba680-80f5-4b8b-844c-94b6db81444d" providerId="ADAL" clId="{7E354CEB-47D6-4FFF-916C-783CCFFE4481}" dt="2022-02-28T08:58:30.195" v="44" actId="26606"/>
          <ac:spMkLst>
            <pc:docMk/>
            <pc:sldMk cId="3833612470" sldId="259"/>
            <ac:spMk id="48" creationId="{29FDB030-9B49-4CED-8CCD-4D99382388AC}"/>
          </ac:spMkLst>
        </pc:spChg>
        <pc:spChg chg="add del">
          <ac:chgData name="Mirko Kemna" userId="766ba680-80f5-4b8b-844c-94b6db81444d" providerId="ADAL" clId="{7E354CEB-47D6-4FFF-916C-783CCFFE4481}" dt="2022-02-28T08:58:30.195" v="44" actId="26606"/>
          <ac:spMkLst>
            <pc:docMk/>
            <pc:sldMk cId="3833612470" sldId="259"/>
            <ac:spMk id="49" creationId="{3783CA14-24A1-485C-8B30-D6A5D87987AD}"/>
          </ac:spMkLst>
        </pc:spChg>
        <pc:spChg chg="add del">
          <ac:chgData name="Mirko Kemna" userId="766ba680-80f5-4b8b-844c-94b6db81444d" providerId="ADAL" clId="{7E354CEB-47D6-4FFF-916C-783CCFFE4481}" dt="2022-02-28T08:58:30.195" v="44" actId="26606"/>
          <ac:spMkLst>
            <pc:docMk/>
            <pc:sldMk cId="3833612470" sldId="259"/>
            <ac:spMk id="50" creationId="{9A97C86A-04D6-40F7-AE84-31AB43E6A846}"/>
          </ac:spMkLst>
        </pc:spChg>
        <pc:spChg chg="add del">
          <ac:chgData name="Mirko Kemna" userId="766ba680-80f5-4b8b-844c-94b6db81444d" providerId="ADAL" clId="{7E354CEB-47D6-4FFF-916C-783CCFFE4481}" dt="2022-02-28T08:58:30.195" v="44" actId="26606"/>
          <ac:spMkLst>
            <pc:docMk/>
            <pc:sldMk cId="3833612470" sldId="259"/>
            <ac:spMk id="51" creationId="{FF9F2414-84E8-453E-B1F3-389FDE8192D9}"/>
          </ac:spMkLst>
        </pc:spChg>
        <pc:spChg chg="add del">
          <ac:chgData name="Mirko Kemna" userId="766ba680-80f5-4b8b-844c-94b6db81444d" providerId="ADAL" clId="{7E354CEB-47D6-4FFF-916C-783CCFFE4481}" dt="2022-02-28T08:58:30.195" v="44" actId="26606"/>
          <ac:spMkLst>
            <pc:docMk/>
            <pc:sldMk cId="3833612470" sldId="259"/>
            <ac:spMk id="52" creationId="{3ECA69A1-7536-43AC-85EF-C7106179F5ED}"/>
          </ac:spMkLst>
        </pc:spChg>
        <pc:spChg chg="add del">
          <ac:chgData name="Mirko Kemna" userId="766ba680-80f5-4b8b-844c-94b6db81444d" providerId="ADAL" clId="{7E354CEB-47D6-4FFF-916C-783CCFFE4481}" dt="2022-02-28T08:58:33.239" v="46" actId="26606"/>
          <ac:spMkLst>
            <pc:docMk/>
            <pc:sldMk cId="3833612470" sldId="259"/>
            <ac:spMk id="54" creationId="{04812C46-200A-4DEB-A05E-3ED6C68C2387}"/>
          </ac:spMkLst>
        </pc:spChg>
        <pc:spChg chg="add del">
          <ac:chgData name="Mirko Kemna" userId="766ba680-80f5-4b8b-844c-94b6db81444d" providerId="ADAL" clId="{7E354CEB-47D6-4FFF-916C-783CCFFE4481}" dt="2022-02-28T08:58:33.239" v="46" actId="26606"/>
          <ac:spMkLst>
            <pc:docMk/>
            <pc:sldMk cId="3833612470" sldId="259"/>
            <ac:spMk id="55" creationId="{D1EA859B-E555-4109-94F3-6700E046E008}"/>
          </ac:spMkLst>
        </pc:spChg>
        <pc:spChg chg="add del">
          <ac:chgData name="Mirko Kemna" userId="766ba680-80f5-4b8b-844c-94b6db81444d" providerId="ADAL" clId="{7E354CEB-47D6-4FFF-916C-783CCFFE4481}" dt="2022-02-28T08:58:33.239" v="46" actId="26606"/>
          <ac:spMkLst>
            <pc:docMk/>
            <pc:sldMk cId="3833612470" sldId="259"/>
            <ac:spMk id="56" creationId="{5AED9539-C5A2-405B-8B81-C0D85EBB408E}"/>
          </ac:spMkLst>
        </pc:spChg>
        <pc:spChg chg="add del">
          <ac:chgData name="Mirko Kemna" userId="766ba680-80f5-4b8b-844c-94b6db81444d" providerId="ADAL" clId="{7E354CEB-47D6-4FFF-916C-783CCFFE4481}" dt="2022-02-28T08:58:35" v="48" actId="26606"/>
          <ac:spMkLst>
            <pc:docMk/>
            <pc:sldMk cId="3833612470" sldId="259"/>
            <ac:spMk id="58" creationId="{2B566528-1B12-4246-9431-5C2D7D081168}"/>
          </ac:spMkLst>
        </pc:spChg>
        <pc:spChg chg="add del">
          <ac:chgData name="Mirko Kemna" userId="766ba680-80f5-4b8b-844c-94b6db81444d" providerId="ADAL" clId="{7E354CEB-47D6-4FFF-916C-783CCFFE4481}" dt="2022-02-28T08:58:35" v="48" actId="26606"/>
          <ac:spMkLst>
            <pc:docMk/>
            <pc:sldMk cId="3833612470" sldId="259"/>
            <ac:spMk id="59" creationId="{0CF651FC-40EF-4535-8B0D-69460E21E4AA}"/>
          </ac:spMkLst>
        </pc:spChg>
        <pc:spChg chg="add del">
          <ac:chgData name="Mirko Kemna" userId="766ba680-80f5-4b8b-844c-94b6db81444d" providerId="ADAL" clId="{7E354CEB-47D6-4FFF-916C-783CCFFE4481}" dt="2022-02-28T08:58:35" v="48" actId="26606"/>
          <ac:spMkLst>
            <pc:docMk/>
            <pc:sldMk cId="3833612470" sldId="259"/>
            <ac:spMk id="60" creationId="{D3F51FEB-38FB-4F6C-9F7B-2F2AFAB65463}"/>
          </ac:spMkLst>
        </pc:spChg>
        <pc:spChg chg="add del">
          <ac:chgData name="Mirko Kemna" userId="766ba680-80f5-4b8b-844c-94b6db81444d" providerId="ADAL" clId="{7E354CEB-47D6-4FFF-916C-783CCFFE4481}" dt="2022-02-28T08:58:35" v="48" actId="26606"/>
          <ac:spMkLst>
            <pc:docMk/>
            <pc:sldMk cId="3833612470" sldId="259"/>
            <ac:spMk id="61" creationId="{1E547BA6-BAE0-43BB-A7CA-60F69CE252F0}"/>
          </ac:spMkLst>
        </pc:spChg>
        <pc:spChg chg="add del">
          <ac:chgData name="Mirko Kemna" userId="766ba680-80f5-4b8b-844c-94b6db81444d" providerId="ADAL" clId="{7E354CEB-47D6-4FFF-916C-783CCFFE4481}" dt="2022-02-28T08:58:41.715" v="50" actId="26606"/>
          <ac:spMkLst>
            <pc:docMk/>
            <pc:sldMk cId="3833612470" sldId="259"/>
            <ac:spMk id="65" creationId="{A3BAF07C-C39E-42EB-BB22-8D46691D9735}"/>
          </ac:spMkLst>
        </pc:spChg>
        <pc:spChg chg="add del">
          <ac:chgData name="Mirko Kemna" userId="766ba680-80f5-4b8b-844c-94b6db81444d" providerId="ADAL" clId="{7E354CEB-47D6-4FFF-916C-783CCFFE4481}" dt="2022-02-28T08:58:41.715" v="50" actId="26606"/>
          <ac:spMkLst>
            <pc:docMk/>
            <pc:sldMk cId="3833612470" sldId="259"/>
            <ac:spMk id="81" creationId="{44C110BA-81E8-4247-853A-5F2B93E92E46}"/>
          </ac:spMkLst>
        </pc:spChg>
        <pc:spChg chg="add del">
          <ac:chgData name="Mirko Kemna" userId="766ba680-80f5-4b8b-844c-94b6db81444d" providerId="ADAL" clId="{7E354CEB-47D6-4FFF-916C-783CCFFE4481}" dt="2022-02-28T08:58:41.715" v="50" actId="26606"/>
          <ac:spMkLst>
            <pc:docMk/>
            <pc:sldMk cId="3833612470" sldId="259"/>
            <ac:spMk id="82" creationId="{BAAD4D1B-DAB6-4C01-9946-1F4243C454DF}"/>
          </ac:spMkLst>
        </pc:spChg>
        <pc:spChg chg="add del">
          <ac:chgData name="Mirko Kemna" userId="766ba680-80f5-4b8b-844c-94b6db81444d" providerId="ADAL" clId="{7E354CEB-47D6-4FFF-916C-783CCFFE4481}" dt="2022-02-28T08:58:44.643" v="52" actId="26606"/>
          <ac:spMkLst>
            <pc:docMk/>
            <pc:sldMk cId="3833612470" sldId="259"/>
            <ac:spMk id="84" creationId="{42A4FC2C-047E-45A5-965D-8E1E3BF09BC6}"/>
          </ac:spMkLst>
        </pc:spChg>
        <pc:grpChg chg="add del">
          <ac:chgData name="Mirko Kemna" userId="766ba680-80f5-4b8b-844c-94b6db81444d" providerId="ADAL" clId="{7E354CEB-47D6-4FFF-916C-783CCFFE4481}" dt="2022-02-28T08:58:35" v="48" actId="26606"/>
          <ac:grpSpMkLst>
            <pc:docMk/>
            <pc:sldMk cId="3833612470" sldId="259"/>
            <ac:grpSpMk id="62" creationId="{15CBE6EC-46EF-45D9-8E16-DCDC5917CA31}"/>
          </ac:grpSpMkLst>
        </pc:grpChg>
        <pc:grpChg chg="add del">
          <ac:chgData name="Mirko Kemna" userId="766ba680-80f5-4b8b-844c-94b6db81444d" providerId="ADAL" clId="{7E354CEB-47D6-4FFF-916C-783CCFFE4481}" dt="2022-02-28T08:58:41.715" v="50" actId="26606"/>
          <ac:grpSpMkLst>
            <pc:docMk/>
            <pc:sldMk cId="3833612470" sldId="259"/>
            <ac:grpSpMk id="66" creationId="{D8E9CF54-0466-4261-9E62-0249E60E1886}"/>
          </ac:grpSpMkLst>
        </pc:grpChg>
        <pc:picChg chg="add mod ord">
          <ac:chgData name="Mirko Kemna" userId="766ba680-80f5-4b8b-844c-94b6db81444d" providerId="ADAL" clId="{7E354CEB-47D6-4FFF-916C-783CCFFE4481}" dt="2022-02-28T08:58:57.882" v="57" actId="1076"/>
          <ac:picMkLst>
            <pc:docMk/>
            <pc:sldMk cId="3833612470" sldId="259"/>
            <ac:picMk id="7" creationId="{883820FD-D63E-4AC7-94A1-6B70A525C9A6}"/>
          </ac:picMkLst>
        </pc:picChg>
        <pc:cxnChg chg="add del">
          <ac:chgData name="Mirko Kemna" userId="766ba680-80f5-4b8b-844c-94b6db81444d" providerId="ADAL" clId="{7E354CEB-47D6-4FFF-916C-783CCFFE4481}" dt="2022-02-28T08:58:21.301" v="40" actId="26606"/>
          <ac:cxnSpMkLst>
            <pc:docMk/>
            <pc:sldMk cId="3833612470" sldId="259"/>
            <ac:cxnSpMk id="41" creationId="{20E3A342-4D61-4E3F-AF90-1AB42AEB96CC}"/>
          </ac:cxnSpMkLst>
        </pc:cxnChg>
      </pc:sldChg>
      <pc:sldChg chg="addSp delSp modSp add mod modAnim">
        <pc:chgData name="Mirko Kemna" userId="766ba680-80f5-4b8b-844c-94b6db81444d" providerId="ADAL" clId="{7E354CEB-47D6-4FFF-916C-783CCFFE4481}" dt="2022-02-28T08:54:28.981" v="29"/>
        <pc:sldMkLst>
          <pc:docMk/>
          <pc:sldMk cId="627450581" sldId="267"/>
        </pc:sldMkLst>
        <pc:spChg chg="mod topLvl">
          <ac:chgData name="Mirko Kemna" userId="766ba680-80f5-4b8b-844c-94b6db81444d" providerId="ADAL" clId="{7E354CEB-47D6-4FFF-916C-783CCFFE4481}" dt="2022-02-28T08:52:52.402" v="23" actId="165"/>
          <ac:spMkLst>
            <pc:docMk/>
            <pc:sldMk cId="627450581" sldId="267"/>
            <ac:spMk id="3" creationId="{34E240DF-0ED9-4C4F-B4BF-CC1CEC3CE465}"/>
          </ac:spMkLst>
        </pc:spChg>
        <pc:spChg chg="mod topLvl">
          <ac:chgData name="Mirko Kemna" userId="766ba680-80f5-4b8b-844c-94b6db81444d" providerId="ADAL" clId="{7E354CEB-47D6-4FFF-916C-783CCFFE4481}" dt="2022-02-28T08:52:52.402" v="23" actId="165"/>
          <ac:spMkLst>
            <pc:docMk/>
            <pc:sldMk cId="627450581" sldId="267"/>
            <ac:spMk id="5" creationId="{B7A43F33-6DFE-4DFC-9CEA-F138513BDE16}"/>
          </ac:spMkLst>
        </pc:spChg>
        <pc:spChg chg="mod topLvl">
          <ac:chgData name="Mirko Kemna" userId="766ba680-80f5-4b8b-844c-94b6db81444d" providerId="ADAL" clId="{7E354CEB-47D6-4FFF-916C-783CCFFE4481}" dt="2022-02-28T08:52:52.402" v="23" actId="165"/>
          <ac:spMkLst>
            <pc:docMk/>
            <pc:sldMk cId="627450581" sldId="267"/>
            <ac:spMk id="6" creationId="{3890082E-3E76-47B7-8ADA-2012B9F2B747}"/>
          </ac:spMkLst>
        </pc:spChg>
        <pc:spChg chg="mod topLvl">
          <ac:chgData name="Mirko Kemna" userId="766ba680-80f5-4b8b-844c-94b6db81444d" providerId="ADAL" clId="{7E354CEB-47D6-4FFF-916C-783CCFFE4481}" dt="2022-02-28T08:52:52.402" v="23" actId="165"/>
          <ac:spMkLst>
            <pc:docMk/>
            <pc:sldMk cId="627450581" sldId="267"/>
            <ac:spMk id="7" creationId="{13FB39A7-0969-41EF-A3C5-FCE109381EFA}"/>
          </ac:spMkLst>
        </pc:spChg>
        <pc:spChg chg="mod topLvl">
          <ac:chgData name="Mirko Kemna" userId="766ba680-80f5-4b8b-844c-94b6db81444d" providerId="ADAL" clId="{7E354CEB-47D6-4FFF-916C-783CCFFE4481}" dt="2022-02-28T08:52:52.402" v="23" actId="165"/>
          <ac:spMkLst>
            <pc:docMk/>
            <pc:sldMk cId="627450581" sldId="267"/>
            <ac:spMk id="8" creationId="{FD02D056-1634-46BA-8483-61D02ADCA081}"/>
          </ac:spMkLst>
        </pc:spChg>
        <pc:spChg chg="mod topLvl">
          <ac:chgData name="Mirko Kemna" userId="766ba680-80f5-4b8b-844c-94b6db81444d" providerId="ADAL" clId="{7E354CEB-47D6-4FFF-916C-783CCFFE4481}" dt="2022-02-28T08:52:52.402" v="23" actId="165"/>
          <ac:spMkLst>
            <pc:docMk/>
            <pc:sldMk cId="627450581" sldId="267"/>
            <ac:spMk id="9" creationId="{0453CFCF-FFBA-4A33-85BF-17F7E8EF173B}"/>
          </ac:spMkLst>
        </pc:spChg>
        <pc:spChg chg="mod topLvl">
          <ac:chgData name="Mirko Kemna" userId="766ba680-80f5-4b8b-844c-94b6db81444d" providerId="ADAL" clId="{7E354CEB-47D6-4FFF-916C-783CCFFE4481}" dt="2022-02-28T08:52:52.402" v="23" actId="165"/>
          <ac:spMkLst>
            <pc:docMk/>
            <pc:sldMk cId="627450581" sldId="267"/>
            <ac:spMk id="10" creationId="{408C059C-3CC4-49FB-92B7-44C5FA0BE325}"/>
          </ac:spMkLst>
        </pc:spChg>
        <pc:spChg chg="mod topLvl">
          <ac:chgData name="Mirko Kemna" userId="766ba680-80f5-4b8b-844c-94b6db81444d" providerId="ADAL" clId="{7E354CEB-47D6-4FFF-916C-783CCFFE4481}" dt="2022-02-28T08:52:52.402" v="23" actId="165"/>
          <ac:spMkLst>
            <pc:docMk/>
            <pc:sldMk cId="627450581" sldId="267"/>
            <ac:spMk id="24" creationId="{E224A601-B199-496F-A979-E8F44113E593}"/>
          </ac:spMkLst>
        </pc:spChg>
        <pc:spChg chg="mod topLvl">
          <ac:chgData name="Mirko Kemna" userId="766ba680-80f5-4b8b-844c-94b6db81444d" providerId="ADAL" clId="{7E354CEB-47D6-4FFF-916C-783CCFFE4481}" dt="2022-02-28T08:52:52.402" v="23" actId="165"/>
          <ac:spMkLst>
            <pc:docMk/>
            <pc:sldMk cId="627450581" sldId="267"/>
            <ac:spMk id="30" creationId="{0FDEE055-C9EF-4E58-8DA3-7FBF8DBC65D3}"/>
          </ac:spMkLst>
        </pc:spChg>
        <pc:spChg chg="mod topLvl">
          <ac:chgData name="Mirko Kemna" userId="766ba680-80f5-4b8b-844c-94b6db81444d" providerId="ADAL" clId="{7E354CEB-47D6-4FFF-916C-783CCFFE4481}" dt="2022-02-28T08:52:52.402" v="23" actId="165"/>
          <ac:spMkLst>
            <pc:docMk/>
            <pc:sldMk cId="627450581" sldId="267"/>
            <ac:spMk id="31" creationId="{3041C301-E0F7-4ADB-A2AD-EEBCE4C0E3DF}"/>
          </ac:spMkLst>
        </pc:spChg>
        <pc:spChg chg="mod topLvl">
          <ac:chgData name="Mirko Kemna" userId="766ba680-80f5-4b8b-844c-94b6db81444d" providerId="ADAL" clId="{7E354CEB-47D6-4FFF-916C-783CCFFE4481}" dt="2022-02-28T08:52:52.402" v="23" actId="165"/>
          <ac:spMkLst>
            <pc:docMk/>
            <pc:sldMk cId="627450581" sldId="267"/>
            <ac:spMk id="33" creationId="{F3F442D8-486A-4869-9673-12DDAB263572}"/>
          </ac:spMkLst>
        </pc:spChg>
        <pc:spChg chg="mod topLvl">
          <ac:chgData name="Mirko Kemna" userId="766ba680-80f5-4b8b-844c-94b6db81444d" providerId="ADAL" clId="{7E354CEB-47D6-4FFF-916C-783CCFFE4481}" dt="2022-02-28T08:52:52.402" v="23" actId="165"/>
          <ac:spMkLst>
            <pc:docMk/>
            <pc:sldMk cId="627450581" sldId="267"/>
            <ac:spMk id="34" creationId="{BBDEA102-BBF0-4DAB-AF60-541D35DD799F}"/>
          </ac:spMkLst>
        </pc:spChg>
        <pc:spChg chg="mod topLvl">
          <ac:chgData name="Mirko Kemna" userId="766ba680-80f5-4b8b-844c-94b6db81444d" providerId="ADAL" clId="{7E354CEB-47D6-4FFF-916C-783CCFFE4481}" dt="2022-02-28T08:52:52.402" v="23" actId="165"/>
          <ac:spMkLst>
            <pc:docMk/>
            <pc:sldMk cId="627450581" sldId="267"/>
            <ac:spMk id="35" creationId="{D3E4957D-EE80-456D-9F84-F454DFBD8F07}"/>
          </ac:spMkLst>
        </pc:spChg>
        <pc:spChg chg="mod topLvl">
          <ac:chgData name="Mirko Kemna" userId="766ba680-80f5-4b8b-844c-94b6db81444d" providerId="ADAL" clId="{7E354CEB-47D6-4FFF-916C-783CCFFE4481}" dt="2022-02-28T08:52:52.402" v="23" actId="165"/>
          <ac:spMkLst>
            <pc:docMk/>
            <pc:sldMk cId="627450581" sldId="267"/>
            <ac:spMk id="37" creationId="{398540F1-D789-4D46-A04E-849E795250FF}"/>
          </ac:spMkLst>
        </pc:spChg>
        <pc:spChg chg="mod topLvl">
          <ac:chgData name="Mirko Kemna" userId="766ba680-80f5-4b8b-844c-94b6db81444d" providerId="ADAL" clId="{7E354CEB-47D6-4FFF-916C-783CCFFE4481}" dt="2022-02-28T08:52:52.402" v="23" actId="165"/>
          <ac:spMkLst>
            <pc:docMk/>
            <pc:sldMk cId="627450581" sldId="267"/>
            <ac:spMk id="38" creationId="{EC165076-E68F-4AF9-876E-AA48D472F9C8}"/>
          </ac:spMkLst>
        </pc:spChg>
        <pc:spChg chg="mod topLvl">
          <ac:chgData name="Mirko Kemna" userId="766ba680-80f5-4b8b-844c-94b6db81444d" providerId="ADAL" clId="{7E354CEB-47D6-4FFF-916C-783CCFFE4481}" dt="2022-02-28T08:52:52.402" v="23" actId="165"/>
          <ac:spMkLst>
            <pc:docMk/>
            <pc:sldMk cId="627450581" sldId="267"/>
            <ac:spMk id="40" creationId="{4DBE71DD-F47F-4D21-9A7F-D5380D8B1AA5}"/>
          </ac:spMkLst>
        </pc:spChg>
        <pc:spChg chg="mod topLvl">
          <ac:chgData name="Mirko Kemna" userId="766ba680-80f5-4b8b-844c-94b6db81444d" providerId="ADAL" clId="{7E354CEB-47D6-4FFF-916C-783CCFFE4481}" dt="2022-02-28T08:52:52.402" v="23" actId="165"/>
          <ac:spMkLst>
            <pc:docMk/>
            <pc:sldMk cId="627450581" sldId="267"/>
            <ac:spMk id="41" creationId="{2DC5E234-CA17-4426-8800-9789CB0552D8}"/>
          </ac:spMkLst>
        </pc:spChg>
        <pc:spChg chg="add mod">
          <ac:chgData name="Mirko Kemna" userId="766ba680-80f5-4b8b-844c-94b6db81444d" providerId="ADAL" clId="{7E354CEB-47D6-4FFF-916C-783CCFFE4481}" dt="2022-02-28T08:52:42.075" v="22" actId="1076"/>
          <ac:spMkLst>
            <pc:docMk/>
            <pc:sldMk cId="627450581" sldId="267"/>
            <ac:spMk id="43" creationId="{52FA8E5B-B645-45D7-BEBD-F91870F76A25}"/>
          </ac:spMkLst>
        </pc:spChg>
        <pc:spChg chg="mod topLvl">
          <ac:chgData name="Mirko Kemna" userId="766ba680-80f5-4b8b-844c-94b6db81444d" providerId="ADAL" clId="{7E354CEB-47D6-4FFF-916C-783CCFFE4481}" dt="2022-02-28T08:52:52.402" v="23" actId="165"/>
          <ac:spMkLst>
            <pc:docMk/>
            <pc:sldMk cId="627450581" sldId="267"/>
            <ac:spMk id="49" creationId="{428074E8-12FC-4F73-9E21-706AD5F20B4F}"/>
          </ac:spMkLst>
        </pc:spChg>
        <pc:spChg chg="mod topLvl">
          <ac:chgData name="Mirko Kemna" userId="766ba680-80f5-4b8b-844c-94b6db81444d" providerId="ADAL" clId="{7E354CEB-47D6-4FFF-916C-783CCFFE4481}" dt="2022-02-28T08:52:52.402" v="23" actId="165"/>
          <ac:spMkLst>
            <pc:docMk/>
            <pc:sldMk cId="627450581" sldId="267"/>
            <ac:spMk id="50" creationId="{957CE2D7-F5C2-4C5C-9D4B-6E94379CC0EF}"/>
          </ac:spMkLst>
        </pc:spChg>
        <pc:spChg chg="mod topLvl">
          <ac:chgData name="Mirko Kemna" userId="766ba680-80f5-4b8b-844c-94b6db81444d" providerId="ADAL" clId="{7E354CEB-47D6-4FFF-916C-783CCFFE4481}" dt="2022-02-28T08:52:52.402" v="23" actId="165"/>
          <ac:spMkLst>
            <pc:docMk/>
            <pc:sldMk cId="627450581" sldId="267"/>
            <ac:spMk id="52" creationId="{BD55D2E7-A06C-42C4-9452-C2A8C8641039}"/>
          </ac:spMkLst>
        </pc:spChg>
        <pc:spChg chg="mod topLvl">
          <ac:chgData name="Mirko Kemna" userId="766ba680-80f5-4b8b-844c-94b6db81444d" providerId="ADAL" clId="{7E354CEB-47D6-4FFF-916C-783CCFFE4481}" dt="2022-02-28T08:52:52.402" v="23" actId="165"/>
          <ac:spMkLst>
            <pc:docMk/>
            <pc:sldMk cId="627450581" sldId="267"/>
            <ac:spMk id="70" creationId="{989ECFE4-55AE-4CAD-A54D-30AE67000CF1}"/>
          </ac:spMkLst>
        </pc:spChg>
        <pc:grpChg chg="del mod">
          <ac:chgData name="Mirko Kemna" userId="766ba680-80f5-4b8b-844c-94b6db81444d" providerId="ADAL" clId="{7E354CEB-47D6-4FFF-916C-783CCFFE4481}" dt="2022-02-28T08:52:52.402" v="23" actId="165"/>
          <ac:grpSpMkLst>
            <pc:docMk/>
            <pc:sldMk cId="627450581" sldId="267"/>
            <ac:grpSpMk id="46" creationId="{C5C1BA22-F5C6-4773-98F3-869C128F07FA}"/>
          </ac:grpSpMkLst>
        </pc:grpChg>
        <pc:cxnChg chg="mod topLvl">
          <ac:chgData name="Mirko Kemna" userId="766ba680-80f5-4b8b-844c-94b6db81444d" providerId="ADAL" clId="{7E354CEB-47D6-4FFF-916C-783CCFFE4481}" dt="2022-02-28T08:52:52.402" v="23" actId="165"/>
          <ac:cxnSpMkLst>
            <pc:docMk/>
            <pc:sldMk cId="627450581" sldId="267"/>
            <ac:cxnSpMk id="13" creationId="{11FAC0F8-DDC3-47CD-A085-41F4DBA08814}"/>
          </ac:cxnSpMkLst>
        </pc:cxnChg>
        <pc:cxnChg chg="mod topLvl">
          <ac:chgData name="Mirko Kemna" userId="766ba680-80f5-4b8b-844c-94b6db81444d" providerId="ADAL" clId="{7E354CEB-47D6-4FFF-916C-783CCFFE4481}" dt="2022-02-28T08:52:52.402" v="23" actId="165"/>
          <ac:cxnSpMkLst>
            <pc:docMk/>
            <pc:sldMk cId="627450581" sldId="267"/>
            <ac:cxnSpMk id="19" creationId="{BC133E9C-F6E2-4A1B-B7BC-5F549894AED9}"/>
          </ac:cxnSpMkLst>
        </pc:cxnChg>
        <pc:cxnChg chg="mod topLvl">
          <ac:chgData name="Mirko Kemna" userId="766ba680-80f5-4b8b-844c-94b6db81444d" providerId="ADAL" clId="{7E354CEB-47D6-4FFF-916C-783CCFFE4481}" dt="2022-02-28T08:52:52.402" v="23" actId="165"/>
          <ac:cxnSpMkLst>
            <pc:docMk/>
            <pc:sldMk cId="627450581" sldId="267"/>
            <ac:cxnSpMk id="26" creationId="{36C6E48B-7A21-40B6-8971-B525ECC95A18}"/>
          </ac:cxnSpMkLst>
        </pc:cxnChg>
        <pc:cxnChg chg="mod topLvl">
          <ac:chgData name="Mirko Kemna" userId="766ba680-80f5-4b8b-844c-94b6db81444d" providerId="ADAL" clId="{7E354CEB-47D6-4FFF-916C-783CCFFE4481}" dt="2022-02-28T08:52:52.402" v="23" actId="165"/>
          <ac:cxnSpMkLst>
            <pc:docMk/>
            <pc:sldMk cId="627450581" sldId="267"/>
            <ac:cxnSpMk id="29" creationId="{7E1EFA0F-034D-49BF-A045-179A926E5EEC}"/>
          </ac:cxnSpMkLst>
        </pc:cxnChg>
        <pc:cxnChg chg="mod topLvl">
          <ac:chgData name="Mirko Kemna" userId="766ba680-80f5-4b8b-844c-94b6db81444d" providerId="ADAL" clId="{7E354CEB-47D6-4FFF-916C-783CCFFE4481}" dt="2022-02-28T08:52:52.402" v="23" actId="165"/>
          <ac:cxnSpMkLst>
            <pc:docMk/>
            <pc:sldMk cId="627450581" sldId="267"/>
            <ac:cxnSpMk id="36" creationId="{8784C301-3448-4E70-9D24-F8812F82B8A0}"/>
          </ac:cxnSpMkLst>
        </pc:cxnChg>
        <pc:cxnChg chg="mod topLvl">
          <ac:chgData name="Mirko Kemna" userId="766ba680-80f5-4b8b-844c-94b6db81444d" providerId="ADAL" clId="{7E354CEB-47D6-4FFF-916C-783CCFFE4481}" dt="2022-02-28T08:52:52.402" v="23" actId="165"/>
          <ac:cxnSpMkLst>
            <pc:docMk/>
            <pc:sldMk cId="627450581" sldId="267"/>
            <ac:cxnSpMk id="39" creationId="{5E54D718-6845-40CF-BDFF-0B3813CC7F90}"/>
          </ac:cxnSpMkLst>
        </pc:cxnChg>
        <pc:cxnChg chg="mod topLvl">
          <ac:chgData name="Mirko Kemna" userId="766ba680-80f5-4b8b-844c-94b6db81444d" providerId="ADAL" clId="{7E354CEB-47D6-4FFF-916C-783CCFFE4481}" dt="2022-02-28T08:52:52.402" v="23" actId="165"/>
          <ac:cxnSpMkLst>
            <pc:docMk/>
            <pc:sldMk cId="627450581" sldId="267"/>
            <ac:cxnSpMk id="42" creationId="{848BDB24-CFCC-4561-953F-186D5C248562}"/>
          </ac:cxnSpMkLst>
        </pc:cxnChg>
        <pc:cxnChg chg="mod topLvl">
          <ac:chgData name="Mirko Kemna" userId="766ba680-80f5-4b8b-844c-94b6db81444d" providerId="ADAL" clId="{7E354CEB-47D6-4FFF-916C-783CCFFE4481}" dt="2022-02-28T08:52:52.402" v="23" actId="165"/>
          <ac:cxnSpMkLst>
            <pc:docMk/>
            <pc:sldMk cId="627450581" sldId="267"/>
            <ac:cxnSpMk id="45" creationId="{81823104-B156-4336-AA5E-B08F8A93F432}"/>
          </ac:cxnSpMkLst>
        </pc:cxnChg>
        <pc:cxnChg chg="mod topLvl">
          <ac:chgData name="Mirko Kemna" userId="766ba680-80f5-4b8b-844c-94b6db81444d" providerId="ADAL" clId="{7E354CEB-47D6-4FFF-916C-783CCFFE4481}" dt="2022-02-28T08:52:52.402" v="23" actId="165"/>
          <ac:cxnSpMkLst>
            <pc:docMk/>
            <pc:sldMk cId="627450581" sldId="267"/>
            <ac:cxnSpMk id="66" creationId="{A212671A-10FB-47B7-B66A-6B7DC8EA9FE3}"/>
          </ac:cxnSpMkLst>
        </pc:cxnChg>
        <pc:cxnChg chg="mod topLvl">
          <ac:chgData name="Mirko Kemna" userId="766ba680-80f5-4b8b-844c-94b6db81444d" providerId="ADAL" clId="{7E354CEB-47D6-4FFF-916C-783CCFFE4481}" dt="2022-02-28T08:52:52.402" v="23" actId="165"/>
          <ac:cxnSpMkLst>
            <pc:docMk/>
            <pc:sldMk cId="627450581" sldId="267"/>
            <ac:cxnSpMk id="67" creationId="{7ABF4063-0A3B-4F87-ACAE-8751905DD324}"/>
          </ac:cxnSpMkLst>
        </pc:cxnChg>
      </pc:sldChg>
      <pc:sldChg chg="modSp">
        <pc:chgData name="Mirko Kemna" userId="766ba680-80f5-4b8b-844c-94b6db81444d" providerId="ADAL" clId="{7E354CEB-47D6-4FFF-916C-783CCFFE4481}" dt="2022-03-01T16:58:05.053" v="74"/>
        <pc:sldMkLst>
          <pc:docMk/>
          <pc:sldMk cId="2594832628" sldId="268"/>
        </pc:sldMkLst>
        <pc:spChg chg="mod">
          <ac:chgData name="Mirko Kemna" userId="766ba680-80f5-4b8b-844c-94b6db81444d" providerId="ADAL" clId="{7E354CEB-47D6-4FFF-916C-783CCFFE4481}" dt="2022-03-01T16:58:05.053" v="74"/>
          <ac:spMkLst>
            <pc:docMk/>
            <pc:sldMk cId="2594832628" sldId="268"/>
            <ac:spMk id="2" creationId="{D2990609-B648-42B0-8177-C1F6F042E9F3}"/>
          </ac:spMkLst>
        </pc:spChg>
      </pc:sldChg>
      <pc:sldChg chg="modSp">
        <pc:chgData name="Mirko Kemna" userId="766ba680-80f5-4b8b-844c-94b6db81444d" providerId="ADAL" clId="{7E354CEB-47D6-4FFF-916C-783CCFFE4481}" dt="2022-03-01T16:58:05.053" v="74"/>
        <pc:sldMkLst>
          <pc:docMk/>
          <pc:sldMk cId="1140908151" sldId="270"/>
        </pc:sldMkLst>
        <pc:spChg chg="mod">
          <ac:chgData name="Mirko Kemna" userId="766ba680-80f5-4b8b-844c-94b6db81444d" providerId="ADAL" clId="{7E354CEB-47D6-4FFF-916C-783CCFFE4481}" dt="2022-03-01T16:58:05.053" v="74"/>
          <ac:spMkLst>
            <pc:docMk/>
            <pc:sldMk cId="1140908151" sldId="270"/>
            <ac:spMk id="2" creationId="{A004CC70-3EED-459D-98AF-54433FB5ECA5}"/>
          </ac:spMkLst>
        </pc:spChg>
      </pc:sldChg>
      <pc:sldChg chg="delSp delDesignElem">
        <pc:chgData name="Mirko Kemna" userId="766ba680-80f5-4b8b-844c-94b6db81444d" providerId="ADAL" clId="{7E354CEB-47D6-4FFF-916C-783CCFFE4481}" dt="2022-03-01T16:57:24.893" v="60"/>
        <pc:sldMkLst>
          <pc:docMk/>
          <pc:sldMk cId="407010063" sldId="271"/>
        </pc:sldMkLst>
        <pc:spChg chg="del">
          <ac:chgData name="Mirko Kemna" userId="766ba680-80f5-4b8b-844c-94b6db81444d" providerId="ADAL" clId="{7E354CEB-47D6-4FFF-916C-783CCFFE4481}" dt="2022-03-01T16:57:24.893" v="60"/>
          <ac:spMkLst>
            <pc:docMk/>
            <pc:sldMk cId="407010063" sldId="271"/>
            <ac:spMk id="12" creationId="{C232B152-3720-4D3B-97ED-45CE5483F16F}"/>
          </ac:spMkLst>
        </pc:spChg>
        <pc:spChg chg="del">
          <ac:chgData name="Mirko Kemna" userId="766ba680-80f5-4b8b-844c-94b6db81444d" providerId="ADAL" clId="{7E354CEB-47D6-4FFF-916C-783CCFFE4481}" dt="2022-03-01T16:57:24.893" v="60"/>
          <ac:spMkLst>
            <pc:docMk/>
            <pc:sldMk cId="407010063" sldId="271"/>
            <ac:spMk id="14" creationId="{11BAB570-FF10-4E96-8A3F-FA9804702B89}"/>
          </ac:spMkLst>
        </pc:spChg>
        <pc:spChg chg="del">
          <ac:chgData name="Mirko Kemna" userId="766ba680-80f5-4b8b-844c-94b6db81444d" providerId="ADAL" clId="{7E354CEB-47D6-4FFF-916C-783CCFFE4481}" dt="2022-03-01T16:57:24.893" v="60"/>
          <ac:spMkLst>
            <pc:docMk/>
            <pc:sldMk cId="407010063" sldId="271"/>
            <ac:spMk id="16" creationId="{4B9FAFB2-BEB5-4848-8018-BCAD99E2E1AA}"/>
          </ac:spMkLst>
        </pc:spChg>
      </pc:sldChg>
      <pc:sldChg chg="modSp">
        <pc:chgData name="Mirko Kemna" userId="766ba680-80f5-4b8b-844c-94b6db81444d" providerId="ADAL" clId="{7E354CEB-47D6-4FFF-916C-783CCFFE4481}" dt="2022-03-01T16:58:05.053" v="74"/>
        <pc:sldMkLst>
          <pc:docMk/>
          <pc:sldMk cId="1355759265" sldId="272"/>
        </pc:sldMkLst>
        <pc:spChg chg="mod">
          <ac:chgData name="Mirko Kemna" userId="766ba680-80f5-4b8b-844c-94b6db81444d" providerId="ADAL" clId="{7E354CEB-47D6-4FFF-916C-783CCFFE4481}" dt="2022-03-01T16:58:05.053" v="74"/>
          <ac:spMkLst>
            <pc:docMk/>
            <pc:sldMk cId="1355759265" sldId="272"/>
            <ac:spMk id="2" creationId="{D49D9CA0-D302-4E61-A237-A894C4DE7496}"/>
          </ac:spMkLst>
        </pc:spChg>
      </pc:sldChg>
      <pc:sldChg chg="modSp mod">
        <pc:chgData name="Mirko Kemna" userId="766ba680-80f5-4b8b-844c-94b6db81444d" providerId="ADAL" clId="{7E354CEB-47D6-4FFF-916C-783CCFFE4481}" dt="2022-03-01T16:58:05.126" v="75" actId="27636"/>
        <pc:sldMkLst>
          <pc:docMk/>
          <pc:sldMk cId="978684041" sldId="273"/>
        </pc:sldMkLst>
        <pc:spChg chg="mod">
          <ac:chgData name="Mirko Kemna" userId="766ba680-80f5-4b8b-844c-94b6db81444d" providerId="ADAL" clId="{7E354CEB-47D6-4FFF-916C-783CCFFE4481}" dt="2022-03-01T16:58:05.053" v="74"/>
          <ac:spMkLst>
            <pc:docMk/>
            <pc:sldMk cId="978684041" sldId="273"/>
            <ac:spMk id="2" creationId="{A5DA59D8-7CEE-4372-AA4C-BCCBBA3551BA}"/>
          </ac:spMkLst>
        </pc:spChg>
        <pc:spChg chg="mod">
          <ac:chgData name="Mirko Kemna" userId="766ba680-80f5-4b8b-844c-94b6db81444d" providerId="ADAL" clId="{7E354CEB-47D6-4FFF-916C-783CCFFE4481}" dt="2022-03-01T16:58:05.126" v="75" actId="27636"/>
          <ac:spMkLst>
            <pc:docMk/>
            <pc:sldMk cId="978684041" sldId="273"/>
            <ac:spMk id="3" creationId="{A61E4C54-C119-45E4-BA8F-C7729229DC98}"/>
          </ac:spMkLst>
        </pc:spChg>
      </pc:sldChg>
      <pc:sldChg chg="modSp">
        <pc:chgData name="Mirko Kemna" userId="766ba680-80f5-4b8b-844c-94b6db81444d" providerId="ADAL" clId="{7E354CEB-47D6-4FFF-916C-783CCFFE4481}" dt="2022-03-01T16:58:05.053" v="74"/>
        <pc:sldMkLst>
          <pc:docMk/>
          <pc:sldMk cId="2795648719" sldId="274"/>
        </pc:sldMkLst>
        <pc:spChg chg="mod">
          <ac:chgData name="Mirko Kemna" userId="766ba680-80f5-4b8b-844c-94b6db81444d" providerId="ADAL" clId="{7E354CEB-47D6-4FFF-916C-783CCFFE4481}" dt="2022-03-01T16:58:05.053" v="74"/>
          <ac:spMkLst>
            <pc:docMk/>
            <pc:sldMk cId="2795648719" sldId="274"/>
            <ac:spMk id="2" creationId="{5742E475-AC2E-4481-A72A-1471E7C37676}"/>
          </ac:spMkLst>
        </pc:spChg>
        <pc:spChg chg="mod">
          <ac:chgData name="Mirko Kemna" userId="766ba680-80f5-4b8b-844c-94b6db81444d" providerId="ADAL" clId="{7E354CEB-47D6-4FFF-916C-783CCFFE4481}" dt="2022-03-01T16:58:05.053" v="74"/>
          <ac:spMkLst>
            <pc:docMk/>
            <pc:sldMk cId="2795648719" sldId="274"/>
            <ac:spMk id="3" creationId="{92BA4258-C260-4903-B712-C5DF45A2BC79}"/>
          </ac:spMkLst>
        </pc:spChg>
      </pc:sldChg>
      <pc:sldChg chg="modSp">
        <pc:chgData name="Mirko Kemna" userId="766ba680-80f5-4b8b-844c-94b6db81444d" providerId="ADAL" clId="{7E354CEB-47D6-4FFF-916C-783CCFFE4481}" dt="2022-03-01T16:58:05.053" v="74"/>
        <pc:sldMkLst>
          <pc:docMk/>
          <pc:sldMk cId="2118836284" sldId="275"/>
        </pc:sldMkLst>
        <pc:spChg chg="mod">
          <ac:chgData name="Mirko Kemna" userId="766ba680-80f5-4b8b-844c-94b6db81444d" providerId="ADAL" clId="{7E354CEB-47D6-4FFF-916C-783CCFFE4481}" dt="2022-03-01T16:58:05.053" v="74"/>
          <ac:spMkLst>
            <pc:docMk/>
            <pc:sldMk cId="2118836284" sldId="275"/>
            <ac:spMk id="2" creationId="{115DD9B4-1151-4615-9EA3-E7CD31393919}"/>
          </ac:spMkLst>
        </pc:spChg>
        <pc:spChg chg="mod">
          <ac:chgData name="Mirko Kemna" userId="766ba680-80f5-4b8b-844c-94b6db81444d" providerId="ADAL" clId="{7E354CEB-47D6-4FFF-916C-783CCFFE4481}" dt="2022-03-01T16:58:05.053" v="74"/>
          <ac:spMkLst>
            <pc:docMk/>
            <pc:sldMk cId="2118836284" sldId="275"/>
            <ac:spMk id="3" creationId="{E9160DE4-F0C2-4A9E-B353-50CE3D7583E1}"/>
          </ac:spMkLst>
        </pc:spChg>
      </pc:sldChg>
      <pc:sldChg chg="modSp">
        <pc:chgData name="Mirko Kemna" userId="766ba680-80f5-4b8b-844c-94b6db81444d" providerId="ADAL" clId="{7E354CEB-47D6-4FFF-916C-783CCFFE4481}" dt="2022-03-01T16:58:05.053" v="74"/>
        <pc:sldMkLst>
          <pc:docMk/>
          <pc:sldMk cId="629721547" sldId="276"/>
        </pc:sldMkLst>
        <pc:spChg chg="mod">
          <ac:chgData name="Mirko Kemna" userId="766ba680-80f5-4b8b-844c-94b6db81444d" providerId="ADAL" clId="{7E354CEB-47D6-4FFF-916C-783CCFFE4481}" dt="2022-03-01T16:58:05.053" v="74"/>
          <ac:spMkLst>
            <pc:docMk/>
            <pc:sldMk cId="629721547" sldId="276"/>
            <ac:spMk id="2" creationId="{BACB5B6C-99E2-45F0-8692-462F0191D989}"/>
          </ac:spMkLst>
        </pc:spChg>
        <pc:spChg chg="mod">
          <ac:chgData name="Mirko Kemna" userId="766ba680-80f5-4b8b-844c-94b6db81444d" providerId="ADAL" clId="{7E354CEB-47D6-4FFF-916C-783CCFFE4481}" dt="2022-03-01T16:58:05.053" v="74"/>
          <ac:spMkLst>
            <pc:docMk/>
            <pc:sldMk cId="629721547" sldId="276"/>
            <ac:spMk id="3" creationId="{182024BA-CA13-4AB1-8667-28329F892787}"/>
          </ac:spMkLst>
        </pc:spChg>
      </pc:sldChg>
      <pc:sldChg chg="modSp">
        <pc:chgData name="Mirko Kemna" userId="766ba680-80f5-4b8b-844c-94b6db81444d" providerId="ADAL" clId="{7E354CEB-47D6-4FFF-916C-783CCFFE4481}" dt="2022-03-01T16:58:05.053" v="74"/>
        <pc:sldMkLst>
          <pc:docMk/>
          <pc:sldMk cId="4200251545" sldId="278"/>
        </pc:sldMkLst>
        <pc:picChg chg="mod">
          <ac:chgData name="Mirko Kemna" userId="766ba680-80f5-4b8b-844c-94b6db81444d" providerId="ADAL" clId="{7E354CEB-47D6-4FFF-916C-783CCFFE4481}" dt="2022-03-01T16:58:05.053" v="74"/>
          <ac:picMkLst>
            <pc:docMk/>
            <pc:sldMk cId="4200251545" sldId="278"/>
            <ac:picMk id="15" creationId="{7F656AC1-1F0F-49BC-AE46-CE76168374FB}"/>
          </ac:picMkLst>
        </pc:picChg>
      </pc:sldChg>
      <pc:sldChg chg="modSp">
        <pc:chgData name="Mirko Kemna" userId="766ba680-80f5-4b8b-844c-94b6db81444d" providerId="ADAL" clId="{7E354CEB-47D6-4FFF-916C-783CCFFE4481}" dt="2022-03-01T16:58:05.053" v="74"/>
        <pc:sldMkLst>
          <pc:docMk/>
          <pc:sldMk cId="3834180273" sldId="279"/>
        </pc:sldMkLst>
        <pc:spChg chg="mod">
          <ac:chgData name="Mirko Kemna" userId="766ba680-80f5-4b8b-844c-94b6db81444d" providerId="ADAL" clId="{7E354CEB-47D6-4FFF-916C-783CCFFE4481}" dt="2022-03-01T16:58:05.053" v="74"/>
          <ac:spMkLst>
            <pc:docMk/>
            <pc:sldMk cId="3834180273" sldId="279"/>
            <ac:spMk id="2" creationId="{603E42C2-AC89-46B2-8CD7-573475F31BE2}"/>
          </ac:spMkLst>
        </pc:spChg>
        <pc:picChg chg="mod">
          <ac:chgData name="Mirko Kemna" userId="766ba680-80f5-4b8b-844c-94b6db81444d" providerId="ADAL" clId="{7E354CEB-47D6-4FFF-916C-783CCFFE4481}" dt="2022-03-01T16:58:05.053" v="74"/>
          <ac:picMkLst>
            <pc:docMk/>
            <pc:sldMk cId="3834180273" sldId="279"/>
            <ac:picMk id="13" creationId="{D0182391-D4D5-4481-A0C2-DDCB7C37CD4D}"/>
          </ac:picMkLst>
        </pc:picChg>
      </pc:sldChg>
      <pc:sldChg chg="modSp">
        <pc:chgData name="Mirko Kemna" userId="766ba680-80f5-4b8b-844c-94b6db81444d" providerId="ADAL" clId="{7E354CEB-47D6-4FFF-916C-783CCFFE4481}" dt="2022-03-01T16:58:05.053" v="74"/>
        <pc:sldMkLst>
          <pc:docMk/>
          <pc:sldMk cId="1051151970" sldId="280"/>
        </pc:sldMkLst>
        <pc:spChg chg="mod">
          <ac:chgData name="Mirko Kemna" userId="766ba680-80f5-4b8b-844c-94b6db81444d" providerId="ADAL" clId="{7E354CEB-47D6-4FFF-916C-783CCFFE4481}" dt="2022-03-01T16:58:05.053" v="74"/>
          <ac:spMkLst>
            <pc:docMk/>
            <pc:sldMk cId="1051151970" sldId="280"/>
            <ac:spMk id="2" creationId="{D2081291-8613-4672-86B3-F881E0EAE0D1}"/>
          </ac:spMkLst>
        </pc:spChg>
      </pc:sldChg>
      <pc:sldMasterChg chg="new mod addSldLayout">
        <pc:chgData name="Mirko Kemna" userId="766ba680-80f5-4b8b-844c-94b6db81444d" providerId="ADAL" clId="{7E354CEB-47D6-4FFF-916C-783CCFFE4481}" dt="2022-03-01T16:57:19.016" v="58" actId="6938"/>
        <pc:sldMasterMkLst>
          <pc:docMk/>
          <pc:sldMasterMk cId="1570784784" sldId="2147483660"/>
        </pc:sldMasterMkLst>
        <pc:sldLayoutChg chg="new replId">
          <pc:chgData name="Mirko Kemna" userId="766ba680-80f5-4b8b-844c-94b6db81444d" providerId="ADAL" clId="{7E354CEB-47D6-4FFF-916C-783CCFFE4481}" dt="2022-03-01T16:57:19.016" v="58" actId="6938"/>
          <pc:sldLayoutMkLst>
            <pc:docMk/>
            <pc:sldMasterMk cId="1570784784" sldId="2147483660"/>
            <pc:sldLayoutMk cId="3400358324" sldId="2147483661"/>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4069657606" sldId="2147483662"/>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1451394915" sldId="2147483663"/>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2424346572" sldId="2147483664"/>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1688950974" sldId="2147483665"/>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1974936695" sldId="2147483666"/>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3809818620" sldId="2147483667"/>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1867572422" sldId="2147483668"/>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298679745" sldId="2147483669"/>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4057410674" sldId="2147483670"/>
          </pc:sldLayoutMkLst>
        </pc:sldLayoutChg>
        <pc:sldLayoutChg chg="new replId">
          <pc:chgData name="Mirko Kemna" userId="766ba680-80f5-4b8b-844c-94b6db81444d" providerId="ADAL" clId="{7E354CEB-47D6-4FFF-916C-783CCFFE4481}" dt="2022-03-01T16:57:19.016" v="58" actId="6938"/>
          <pc:sldLayoutMkLst>
            <pc:docMk/>
            <pc:sldMasterMk cId="1570784784" sldId="2147483660"/>
            <pc:sldLayoutMk cId="3664334323" sldId="2147483671"/>
          </pc:sldLayoutMkLst>
        </pc:sldLayoutChg>
      </pc:sldMasterChg>
      <pc:sldMasterChg chg="new del mod addSldLayout delSldLayout">
        <pc:chgData name="Mirko Kemna" userId="766ba680-80f5-4b8b-844c-94b6db81444d" providerId="ADAL" clId="{7E354CEB-47D6-4FFF-916C-783CCFFE4481}" dt="2022-03-01T16:57:42.042" v="73" actId="2696"/>
        <pc:sldMasterMkLst>
          <pc:docMk/>
          <pc:sldMasterMk cId="3888050868" sldId="2147483672"/>
        </pc:sldMasterMkLst>
        <pc:sldLayoutChg chg="new del replId">
          <pc:chgData name="Mirko Kemna" userId="766ba680-80f5-4b8b-844c-94b6db81444d" providerId="ADAL" clId="{7E354CEB-47D6-4FFF-916C-783CCFFE4481}" dt="2022-03-01T16:57:41.992" v="62" actId="2696"/>
          <pc:sldLayoutMkLst>
            <pc:docMk/>
            <pc:sldMasterMk cId="3888050868" sldId="2147483672"/>
            <pc:sldLayoutMk cId="2251694157" sldId="2147483673"/>
          </pc:sldLayoutMkLst>
        </pc:sldLayoutChg>
        <pc:sldLayoutChg chg="new del replId">
          <pc:chgData name="Mirko Kemna" userId="766ba680-80f5-4b8b-844c-94b6db81444d" providerId="ADAL" clId="{7E354CEB-47D6-4FFF-916C-783CCFFE4481}" dt="2022-03-01T16:57:41.995" v="63" actId="2696"/>
          <pc:sldLayoutMkLst>
            <pc:docMk/>
            <pc:sldMasterMk cId="3888050868" sldId="2147483672"/>
            <pc:sldLayoutMk cId="3322404168" sldId="2147483674"/>
          </pc:sldLayoutMkLst>
        </pc:sldLayoutChg>
        <pc:sldLayoutChg chg="new del replId">
          <pc:chgData name="Mirko Kemna" userId="766ba680-80f5-4b8b-844c-94b6db81444d" providerId="ADAL" clId="{7E354CEB-47D6-4FFF-916C-783CCFFE4481}" dt="2022-03-01T16:57:41.999" v="64" actId="2696"/>
          <pc:sldLayoutMkLst>
            <pc:docMk/>
            <pc:sldMasterMk cId="3888050868" sldId="2147483672"/>
            <pc:sldLayoutMk cId="3903158282" sldId="2147483675"/>
          </pc:sldLayoutMkLst>
        </pc:sldLayoutChg>
        <pc:sldLayoutChg chg="new del replId">
          <pc:chgData name="Mirko Kemna" userId="766ba680-80f5-4b8b-844c-94b6db81444d" providerId="ADAL" clId="{7E354CEB-47D6-4FFF-916C-783CCFFE4481}" dt="2022-03-01T16:57:42.002" v="65" actId="2696"/>
          <pc:sldLayoutMkLst>
            <pc:docMk/>
            <pc:sldMasterMk cId="3888050868" sldId="2147483672"/>
            <pc:sldLayoutMk cId="3100769541" sldId="2147483676"/>
          </pc:sldLayoutMkLst>
        </pc:sldLayoutChg>
        <pc:sldLayoutChg chg="new del replId">
          <pc:chgData name="Mirko Kemna" userId="766ba680-80f5-4b8b-844c-94b6db81444d" providerId="ADAL" clId="{7E354CEB-47D6-4FFF-916C-783CCFFE4481}" dt="2022-03-01T16:57:42.005" v="66" actId="2696"/>
          <pc:sldLayoutMkLst>
            <pc:docMk/>
            <pc:sldMasterMk cId="3888050868" sldId="2147483672"/>
            <pc:sldLayoutMk cId="817061189" sldId="2147483677"/>
          </pc:sldLayoutMkLst>
        </pc:sldLayoutChg>
        <pc:sldLayoutChg chg="new del replId">
          <pc:chgData name="Mirko Kemna" userId="766ba680-80f5-4b8b-844c-94b6db81444d" providerId="ADAL" clId="{7E354CEB-47D6-4FFF-916C-783CCFFE4481}" dt="2022-03-01T16:57:42.010" v="67" actId="2696"/>
          <pc:sldLayoutMkLst>
            <pc:docMk/>
            <pc:sldMasterMk cId="3888050868" sldId="2147483672"/>
            <pc:sldLayoutMk cId="1307942467" sldId="2147483678"/>
          </pc:sldLayoutMkLst>
        </pc:sldLayoutChg>
        <pc:sldLayoutChg chg="new del replId">
          <pc:chgData name="Mirko Kemna" userId="766ba680-80f5-4b8b-844c-94b6db81444d" providerId="ADAL" clId="{7E354CEB-47D6-4FFF-916C-783CCFFE4481}" dt="2022-03-01T16:57:42.015" v="68" actId="2696"/>
          <pc:sldLayoutMkLst>
            <pc:docMk/>
            <pc:sldMasterMk cId="3888050868" sldId="2147483672"/>
            <pc:sldLayoutMk cId="1424802682" sldId="2147483679"/>
          </pc:sldLayoutMkLst>
        </pc:sldLayoutChg>
        <pc:sldLayoutChg chg="new del replId">
          <pc:chgData name="Mirko Kemna" userId="766ba680-80f5-4b8b-844c-94b6db81444d" providerId="ADAL" clId="{7E354CEB-47D6-4FFF-916C-783CCFFE4481}" dt="2022-03-01T16:57:42.022" v="69" actId="2696"/>
          <pc:sldLayoutMkLst>
            <pc:docMk/>
            <pc:sldMasterMk cId="3888050868" sldId="2147483672"/>
            <pc:sldLayoutMk cId="2718497734" sldId="2147483680"/>
          </pc:sldLayoutMkLst>
        </pc:sldLayoutChg>
        <pc:sldLayoutChg chg="new del replId">
          <pc:chgData name="Mirko Kemna" userId="766ba680-80f5-4b8b-844c-94b6db81444d" providerId="ADAL" clId="{7E354CEB-47D6-4FFF-916C-783CCFFE4481}" dt="2022-03-01T16:57:42.027" v="70" actId="2696"/>
          <pc:sldLayoutMkLst>
            <pc:docMk/>
            <pc:sldMasterMk cId="3888050868" sldId="2147483672"/>
            <pc:sldLayoutMk cId="1864759557" sldId="2147483681"/>
          </pc:sldLayoutMkLst>
        </pc:sldLayoutChg>
        <pc:sldLayoutChg chg="new del replId">
          <pc:chgData name="Mirko Kemna" userId="766ba680-80f5-4b8b-844c-94b6db81444d" providerId="ADAL" clId="{7E354CEB-47D6-4FFF-916C-783CCFFE4481}" dt="2022-03-01T16:57:42.032" v="71" actId="2696"/>
          <pc:sldLayoutMkLst>
            <pc:docMk/>
            <pc:sldMasterMk cId="3888050868" sldId="2147483672"/>
            <pc:sldLayoutMk cId="2445678276" sldId="2147483682"/>
          </pc:sldLayoutMkLst>
        </pc:sldLayoutChg>
        <pc:sldLayoutChg chg="new del replId">
          <pc:chgData name="Mirko Kemna" userId="766ba680-80f5-4b8b-844c-94b6db81444d" providerId="ADAL" clId="{7E354CEB-47D6-4FFF-916C-783CCFFE4481}" dt="2022-03-01T16:57:42.037" v="72" actId="2696"/>
          <pc:sldLayoutMkLst>
            <pc:docMk/>
            <pc:sldMasterMk cId="3888050868" sldId="2147483672"/>
            <pc:sldLayoutMk cId="390526812" sldId="214748368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3820D238-ED1B-4997-8B4F-A723152CB2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a:extLst>
              <a:ext uri="{FF2B5EF4-FFF2-40B4-BE49-F238E27FC236}">
                <a16:creationId xmlns:a16="http://schemas.microsoft.com/office/drawing/2014/main" id="{3EDF7E70-C622-4ADB-AF38-A1B0D0A41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65D23D-578C-40B8-9B54-C502FFB1E324}" type="datetimeFigureOut">
              <a:rPr lang="en-US" smtClean="0"/>
              <a:t>3/3/2022</a:t>
            </a:fld>
            <a:endParaRPr lang="en-US"/>
          </a:p>
        </p:txBody>
      </p:sp>
      <p:sp>
        <p:nvSpPr>
          <p:cNvPr id="4" name="Fußzeilenplatzhalter 3">
            <a:extLst>
              <a:ext uri="{FF2B5EF4-FFF2-40B4-BE49-F238E27FC236}">
                <a16:creationId xmlns:a16="http://schemas.microsoft.com/office/drawing/2014/main" id="{66F9E181-5DD4-42E4-9CFA-538D129B72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Foliennummernplatzhalter 4">
            <a:extLst>
              <a:ext uri="{FF2B5EF4-FFF2-40B4-BE49-F238E27FC236}">
                <a16:creationId xmlns:a16="http://schemas.microsoft.com/office/drawing/2014/main" id="{72946C2A-2F7C-45C5-8853-B04E506311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C04D41-5588-453C-B43D-B6AF12E66D84}" type="slidenum">
              <a:rPr lang="en-US" smtClean="0"/>
              <a:t>‹Nr.›</a:t>
            </a:fld>
            <a:endParaRPr lang="en-US"/>
          </a:p>
        </p:txBody>
      </p:sp>
    </p:spTree>
    <p:extLst>
      <p:ext uri="{BB962C8B-B14F-4D97-AF65-F5344CB8AC3E}">
        <p14:creationId xmlns:p14="http://schemas.microsoft.com/office/powerpoint/2010/main" val="2133306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C2801-DA4D-4A86-9601-9800758CFAB6}" type="datetimeFigureOut">
              <a:rPr lang="en-US" smtClean="0"/>
              <a:t>3/2/2022</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8CD09-9F51-45A1-A20F-CA46ABEF7A50}" type="slidenum">
              <a:rPr lang="en-US" smtClean="0"/>
              <a:t>‹Nr.›</a:t>
            </a:fld>
            <a:endParaRPr lang="en-US"/>
          </a:p>
        </p:txBody>
      </p:sp>
    </p:spTree>
    <p:extLst>
      <p:ext uri="{BB962C8B-B14F-4D97-AF65-F5344CB8AC3E}">
        <p14:creationId xmlns:p14="http://schemas.microsoft.com/office/powerpoint/2010/main" val="3834413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1</a:t>
            </a:fld>
            <a:endParaRPr lang="en-US" dirty="0"/>
          </a:p>
        </p:txBody>
      </p:sp>
    </p:spTree>
    <p:extLst>
      <p:ext uri="{BB962C8B-B14F-4D97-AF65-F5344CB8AC3E}">
        <p14:creationId xmlns:p14="http://schemas.microsoft.com/office/powerpoint/2010/main" val="3157631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2</a:t>
            </a:fld>
            <a:endParaRPr lang="en-US"/>
          </a:p>
        </p:txBody>
      </p:sp>
    </p:spTree>
    <p:extLst>
      <p:ext uri="{BB962C8B-B14F-4D97-AF65-F5344CB8AC3E}">
        <p14:creationId xmlns:p14="http://schemas.microsoft.com/office/powerpoint/2010/main" val="333966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has been achieved with other tasks previously restricted to human action</a:t>
            </a:r>
            <a:endParaRPr lang="en-US" dirty="0"/>
          </a:p>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4</a:t>
            </a:fld>
            <a:endParaRPr lang="en-US"/>
          </a:p>
        </p:txBody>
      </p:sp>
    </p:spTree>
    <p:extLst>
      <p:ext uri="{BB962C8B-B14F-4D97-AF65-F5344CB8AC3E}">
        <p14:creationId xmlns:p14="http://schemas.microsoft.com/office/powerpoint/2010/main" val="2479302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5</a:t>
            </a:fld>
            <a:endParaRPr lang="en-US"/>
          </a:p>
        </p:txBody>
      </p:sp>
    </p:spTree>
    <p:extLst>
      <p:ext uri="{BB962C8B-B14F-4D97-AF65-F5344CB8AC3E}">
        <p14:creationId xmlns:p14="http://schemas.microsoft.com/office/powerpoint/2010/main" val="2090455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19</a:t>
            </a:fld>
            <a:endParaRPr lang="en-US"/>
          </a:p>
        </p:txBody>
      </p:sp>
    </p:spTree>
    <p:extLst>
      <p:ext uri="{BB962C8B-B14F-4D97-AF65-F5344CB8AC3E}">
        <p14:creationId xmlns:p14="http://schemas.microsoft.com/office/powerpoint/2010/main" val="43637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62B8CD09-9F51-45A1-A20F-CA46ABEF7A50}" type="slidenum">
              <a:rPr lang="en-US" smtClean="0"/>
              <a:t>22</a:t>
            </a:fld>
            <a:endParaRPr lang="en-US"/>
          </a:p>
        </p:txBody>
      </p:sp>
    </p:spTree>
    <p:extLst>
      <p:ext uri="{BB962C8B-B14F-4D97-AF65-F5344CB8AC3E}">
        <p14:creationId xmlns:p14="http://schemas.microsoft.com/office/powerpoint/2010/main" val="2391657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www.pptsolutions.nl/" TargetMode="External"/><Relationship Id="rId2" Type="http://schemas.openxmlformats.org/officeDocument/2006/relationships/image" Target="../media/image4.bmp"/><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pagina">
    <p:spTree>
      <p:nvGrpSpPr>
        <p:cNvPr id="1" name=""/>
        <p:cNvGrpSpPr/>
        <p:nvPr/>
      </p:nvGrpSpPr>
      <p:grpSpPr>
        <a:xfrm>
          <a:off x="0" y="0"/>
          <a:ext cx="0" cy="0"/>
          <a:chOff x="0" y="0"/>
          <a:chExt cx="0" cy="0"/>
        </a:xfrm>
      </p:grpSpPr>
      <p:grpSp>
        <p:nvGrpSpPr>
          <p:cNvPr id="117" name="Groep 9"/>
          <p:cNvGrpSpPr/>
          <p:nvPr/>
        </p:nvGrpSpPr>
        <p:grpSpPr>
          <a:xfrm>
            <a:off x="2982511" y="-1228655"/>
            <a:ext cx="6226977" cy="490402"/>
            <a:chOff x="0" y="0"/>
            <a:chExt cx="6226976" cy="490400"/>
          </a:xfrm>
        </p:grpSpPr>
        <p:sp>
          <p:nvSpPr>
            <p:cNvPr id="105"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16" name="Groep 8"/>
            <p:cNvGrpSpPr/>
            <p:nvPr/>
          </p:nvGrpSpPr>
          <p:grpSpPr>
            <a:xfrm>
              <a:off x="0" y="0"/>
              <a:ext cx="6226975" cy="211381"/>
              <a:chOff x="0" y="0"/>
              <a:chExt cx="6226974" cy="211380"/>
            </a:xfrm>
          </p:grpSpPr>
          <p:sp>
            <p:nvSpPr>
              <p:cNvPr id="106"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7"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8"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9"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0"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1"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2"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3"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4"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5"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6" name="Group 4"/>
          <p:cNvGrpSpPr/>
          <p:nvPr/>
        </p:nvGrpSpPr>
        <p:grpSpPr>
          <a:xfrm>
            <a:off x="698501" y="5884314"/>
            <a:ext cx="1454912" cy="577167"/>
            <a:chOff x="0" y="0"/>
            <a:chExt cx="1454911" cy="577165"/>
          </a:xfrm>
        </p:grpSpPr>
        <p:sp>
          <p:nvSpPr>
            <p:cNvPr id="118"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19"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0"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1"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2"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3"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4"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5"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7" name="Rechthoek 6"/>
          <p:cNvSpPr/>
          <p:nvPr/>
        </p:nvSpPr>
        <p:spPr>
          <a:xfrm>
            <a:off x="-10751" y="0"/>
            <a:ext cx="12202752" cy="6858000"/>
          </a:xfrm>
          <a:prstGeom prst="rect">
            <a:avLst/>
          </a:prstGeom>
          <a:solidFill>
            <a:schemeClr val="accent1"/>
          </a:solidFill>
          <a:ln w="12700">
            <a:miter lim="400000"/>
          </a:ln>
        </p:spPr>
        <p:txBody>
          <a:bodyPr lIns="45719" rIns="45719" anchor="ctr"/>
          <a:lstStyle/>
          <a:p>
            <a:pPr algn="ctr">
              <a:defRPr>
                <a:solidFill>
                  <a:srgbClr val="FFFFFF"/>
                </a:solidFill>
              </a:defRPr>
            </a:pPr>
            <a:endParaRPr/>
          </a:p>
        </p:txBody>
      </p:sp>
      <p:sp>
        <p:nvSpPr>
          <p:cNvPr id="128" name="Plaats hier de titel van de presentatie, max. 2 regels"/>
          <p:cNvSpPr txBox="1">
            <a:spLocks noGrp="1"/>
          </p:cNvSpPr>
          <p:nvPr>
            <p:ph type="title" hasCustomPrompt="1"/>
          </p:nvPr>
        </p:nvSpPr>
        <p:spPr>
          <a:xfrm>
            <a:off x="2153412" y="3879851"/>
            <a:ext cx="9358257" cy="1621064"/>
          </a:xfrm>
          <a:prstGeom prst="rect">
            <a:avLst/>
          </a:prstGeom>
        </p:spPr>
        <p:txBody>
          <a:bodyPr anchor="b">
            <a:normAutofit/>
          </a:bodyPr>
          <a:lstStyle>
            <a:lvl1pPr algn="r">
              <a:defRPr sz="3800">
                <a:solidFill>
                  <a:srgbClr val="FFFFFF"/>
                </a:solidFill>
              </a:defRPr>
            </a:lvl1pPr>
          </a:lstStyle>
          <a:p>
            <a:r>
              <a:t>Plaats hier de titel van de presentatie, max. 2 regels</a:t>
            </a:r>
          </a:p>
        </p:txBody>
      </p:sp>
      <p:sp>
        <p:nvSpPr>
          <p:cNvPr id="129"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a:t>
            </a:r>
          </a:p>
        </p:txBody>
      </p:sp>
      <p:sp>
        <p:nvSpPr>
          <p:cNvPr id="130" name="Body Level One…"/>
          <p:cNvSpPr txBox="1">
            <a:spLocks noGrp="1"/>
          </p:cNvSpPr>
          <p:nvPr>
            <p:ph type="body" sz="quarter" idx="1" hasCustomPrompt="1"/>
          </p:nvPr>
        </p:nvSpPr>
        <p:spPr>
          <a:xfrm>
            <a:off x="7782466" y="5664394"/>
            <a:ext cx="3729204" cy="248473"/>
          </a:xfrm>
          <a:prstGeom prst="rect">
            <a:avLst/>
          </a:prstGeom>
        </p:spPr>
        <p:txBody>
          <a:bodyPr anchor="ctr">
            <a:normAutofit/>
          </a:bodyPr>
          <a:lstStyle>
            <a:lvl1pPr marL="0" indent="0" algn="r">
              <a:buClrTx/>
              <a:buSzTx/>
              <a:buNone/>
              <a:defRPr b="1">
                <a:solidFill>
                  <a:srgbClr val="FFFFFF"/>
                </a:solidFill>
              </a:defRPr>
            </a:lvl1pPr>
            <a:lvl2pPr marL="0" indent="457200" algn="r">
              <a:buClrTx/>
              <a:buSzTx/>
              <a:buNone/>
              <a:defRPr b="1">
                <a:solidFill>
                  <a:srgbClr val="FFFFFF"/>
                </a:solidFill>
              </a:defRPr>
            </a:lvl2pPr>
            <a:lvl3pPr indent="914400" algn="r">
              <a:buClrTx/>
              <a:buFontTx/>
              <a:defRPr b="1">
                <a:solidFill>
                  <a:srgbClr val="FFFFFF"/>
                </a:solidFill>
              </a:defRPr>
            </a:lvl3pPr>
            <a:lvl4pPr indent="1371600" algn="r">
              <a:buClrTx/>
              <a:buFontTx/>
              <a:defRPr b="1">
                <a:solidFill>
                  <a:srgbClr val="FFFFFF"/>
                </a:solidFill>
              </a:defRPr>
            </a:lvl4pPr>
            <a:lvl5pPr marL="0" indent="1828800" algn="r">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144" name="Tijdelijke aanduiding voor tekst 49"/>
          <p:cNvSpPr>
            <a:spLocks noGrp="1"/>
          </p:cNvSpPr>
          <p:nvPr>
            <p:ph type="body" idx="21" hasCustomPrompt="1"/>
          </p:nvPr>
        </p:nvSpPr>
        <p:spPr>
          <a:xfrm>
            <a:off x="-10752" y="0"/>
            <a:ext cx="12202753" cy="6858000"/>
          </a:xfrm>
          <a:prstGeom prst="rect">
            <a:avLst/>
          </a:prstGeom>
          <a:solidFill>
            <a:srgbClr val="99D28C"/>
          </a:solidFill>
        </p:spPr>
        <p:txBody>
          <a:bodyPr>
            <a:normAutofit/>
          </a:bodyPr>
          <a:lstStyle>
            <a:lvl1pPr marL="0" indent="0">
              <a:buClrTx/>
              <a:buSzTx/>
              <a:buNone/>
            </a:lvl1pPr>
          </a:lstStyle>
          <a:p>
            <a:r>
              <a:t>  </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5" name="Picture 64">
            <a:extLst>
              <a:ext uri="{FF2B5EF4-FFF2-40B4-BE49-F238E27FC236}">
                <a16:creationId xmlns:a16="http://schemas.microsoft.com/office/drawing/2014/main" id="{3FD562B1-BCC1-B244-96D2-5173AD7012AE}"/>
              </a:ext>
            </a:extLst>
          </p:cNvPr>
          <p:cNvPicPr>
            <a:picLocks noChangeAspect="1"/>
          </p:cNvPicPr>
          <p:nvPr userDrawn="1"/>
        </p:nvPicPr>
        <p:blipFill>
          <a:blip r:embed="rId2"/>
          <a:stretch>
            <a:fillRect/>
          </a:stretch>
        </p:blipFill>
        <p:spPr>
          <a:xfrm>
            <a:off x="695450" y="5847858"/>
            <a:ext cx="1460500" cy="698500"/>
          </a:xfrm>
          <a:prstGeom prst="rect">
            <a:avLst/>
          </a:prstGeom>
        </p:spPr>
      </p:pic>
    </p:spTree>
    <p:extLst>
      <p:ext uri="{BB962C8B-B14F-4D97-AF65-F5344CB8AC3E}">
        <p14:creationId xmlns:p14="http://schemas.microsoft.com/office/powerpoint/2010/main" val="257650860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Hoofdstuk">
    <p:spTree>
      <p:nvGrpSpPr>
        <p:cNvPr id="1" name=""/>
        <p:cNvGrpSpPr/>
        <p:nvPr/>
      </p:nvGrpSpPr>
      <p:grpSpPr>
        <a:xfrm>
          <a:off x="0" y="0"/>
          <a:ext cx="0" cy="0"/>
          <a:chOff x="0" y="0"/>
          <a:chExt cx="0" cy="0"/>
        </a:xfrm>
      </p:grpSpPr>
      <p:grpSp>
        <p:nvGrpSpPr>
          <p:cNvPr id="1849" name="Groep 9"/>
          <p:cNvGrpSpPr/>
          <p:nvPr/>
        </p:nvGrpSpPr>
        <p:grpSpPr>
          <a:xfrm>
            <a:off x="2982511" y="-1228655"/>
            <a:ext cx="6226977" cy="490402"/>
            <a:chOff x="0" y="0"/>
            <a:chExt cx="6226976" cy="490400"/>
          </a:xfrm>
        </p:grpSpPr>
        <p:sp>
          <p:nvSpPr>
            <p:cNvPr id="1837"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848" name="Groep 8"/>
            <p:cNvGrpSpPr/>
            <p:nvPr/>
          </p:nvGrpSpPr>
          <p:grpSpPr>
            <a:xfrm>
              <a:off x="0" y="0"/>
              <a:ext cx="6226975" cy="211381"/>
              <a:chOff x="0" y="0"/>
              <a:chExt cx="6226974" cy="211380"/>
            </a:xfrm>
          </p:grpSpPr>
          <p:sp>
            <p:nvSpPr>
              <p:cNvPr id="1838"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39"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0"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1"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2"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3"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4"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5"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6"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47"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858" name="Group 4"/>
          <p:cNvGrpSpPr/>
          <p:nvPr/>
        </p:nvGrpSpPr>
        <p:grpSpPr>
          <a:xfrm>
            <a:off x="698501" y="5884314"/>
            <a:ext cx="1454912" cy="577167"/>
            <a:chOff x="0" y="0"/>
            <a:chExt cx="1454911" cy="577165"/>
          </a:xfrm>
        </p:grpSpPr>
        <p:sp>
          <p:nvSpPr>
            <p:cNvPr id="1850"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851"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2"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3"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4"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855"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6"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857"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859" name="Rechthoek 7"/>
          <p:cNvSpPr/>
          <p:nvPr/>
        </p:nvSpPr>
        <p:spPr>
          <a:xfrm>
            <a:off x="-12033" y="0"/>
            <a:ext cx="12192001" cy="5371383"/>
          </a:xfrm>
          <a:prstGeom prst="rect">
            <a:avLst/>
          </a:prstGeom>
          <a:solidFill>
            <a:schemeClr val="accent2"/>
          </a:solidFill>
          <a:ln w="12700">
            <a:miter lim="400000"/>
          </a:ln>
        </p:spPr>
        <p:txBody>
          <a:bodyPr lIns="45719" rIns="45719" anchor="ctr"/>
          <a:lstStyle/>
          <a:p>
            <a:pPr algn="ctr">
              <a:defRPr sz="1600">
                <a:solidFill>
                  <a:srgbClr val="FFFFFF"/>
                </a:solidFill>
              </a:defRPr>
            </a:pPr>
            <a:endParaRPr/>
          </a:p>
        </p:txBody>
      </p:sp>
      <p:sp>
        <p:nvSpPr>
          <p:cNvPr id="1860" name="Tijdelijke aanduiding voor afbeelding 8"/>
          <p:cNvSpPr>
            <a:spLocks noGrp="1"/>
          </p:cNvSpPr>
          <p:nvPr>
            <p:ph type="pic" idx="21"/>
          </p:nvPr>
        </p:nvSpPr>
        <p:spPr>
          <a:xfrm>
            <a:off x="-600" y="716"/>
            <a:ext cx="12193200" cy="5371384"/>
          </a:xfrm>
          <a:prstGeom prst="rect">
            <a:avLst/>
          </a:prstGeom>
        </p:spPr>
        <p:txBody>
          <a:bodyPr lIns="91439" tIns="45719" rIns="91439" bIns="45719"/>
          <a:lstStyle/>
          <a:p>
            <a:r>
              <a:rPr lang="de-DE"/>
              <a:t>Bild durch Klicken auf Symbol hinzufügen</a:t>
            </a:r>
            <a:endParaRPr/>
          </a:p>
        </p:txBody>
      </p:sp>
      <p:sp>
        <p:nvSpPr>
          <p:cNvPr id="1861"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Hoofdstuk</a:t>
            </a:r>
          </a:p>
        </p:txBody>
      </p:sp>
      <p:sp>
        <p:nvSpPr>
          <p:cNvPr id="1926" name="Body Level One…"/>
          <p:cNvSpPr txBox="1">
            <a:spLocks noGrp="1"/>
          </p:cNvSpPr>
          <p:nvPr>
            <p:ph type="body" sz="half" idx="1"/>
          </p:nvPr>
        </p:nvSpPr>
        <p:spPr>
          <a:xfrm>
            <a:off x="2702625" y="2770414"/>
            <a:ext cx="6786751" cy="2987465"/>
          </a:xfrm>
          <a:prstGeom prst="rect">
            <a:avLst/>
          </a:prstGeom>
          <a:solidFill>
            <a:schemeClr val="accent1"/>
          </a:solidFill>
        </p:spPr>
        <p:txBody>
          <a:bodyPr>
            <a:normAutofit/>
          </a:bodyPr>
          <a:lstStyle>
            <a:lvl1pPr marL="0" indent="0">
              <a:buClrTx/>
              <a:buSzTx/>
              <a:buNone/>
              <a:defRPr sz="100">
                <a:solidFill>
                  <a:schemeClr val="accent1"/>
                </a:solidFill>
              </a:defRPr>
            </a:lvl1pPr>
            <a:lvl2pPr marL="280689" indent="-17164">
              <a:buClrTx/>
              <a:defRPr sz="100">
                <a:solidFill>
                  <a:schemeClr val="accent1"/>
                </a:solidFill>
              </a:defRPr>
            </a:lvl2pPr>
            <a:lvl3pPr>
              <a:buClrTx/>
              <a:buFontTx/>
              <a:defRPr sz="100">
                <a:solidFill>
                  <a:schemeClr val="accent1"/>
                </a:solidFill>
              </a:defRPr>
            </a:lvl3pPr>
            <a:lvl4pPr>
              <a:buClrTx/>
              <a:buFontTx/>
              <a:defRPr sz="100">
                <a:solidFill>
                  <a:schemeClr val="accent1"/>
                </a:solidFill>
              </a:defRPr>
            </a:lvl4pPr>
            <a:lvl5pPr marL="16470" indent="-16470">
              <a:buClrTx/>
              <a:buFontTx/>
              <a:defRPr sz="100">
                <a:solidFill>
                  <a:schemeClr val="accent1"/>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a:p>
        </p:txBody>
      </p:sp>
      <p:sp>
        <p:nvSpPr>
          <p:cNvPr id="1927" name="Tijdelijke aanduiding voor tekst 78"/>
          <p:cNvSpPr>
            <a:spLocks noGrp="1"/>
          </p:cNvSpPr>
          <p:nvPr>
            <p:ph type="body" sz="half" idx="22" hasCustomPrompt="1"/>
          </p:nvPr>
        </p:nvSpPr>
        <p:spPr>
          <a:xfrm>
            <a:off x="2702627" y="2770414"/>
            <a:ext cx="6514419" cy="2987463"/>
          </a:xfrm>
          <a:prstGeom prst="rect">
            <a:avLst/>
          </a:prstGeom>
          <a:solidFill>
            <a:schemeClr val="accent3"/>
          </a:solidFill>
        </p:spPr>
        <p:txBody>
          <a:bodyPr>
            <a:normAutofit/>
          </a:bodyPr>
          <a:lstStyle>
            <a:lvl1pPr marL="0" indent="0">
              <a:buClrTx/>
              <a:buSzTx/>
              <a:buNone/>
            </a:lvl1pPr>
          </a:lstStyle>
          <a:p>
            <a:r>
              <a:rPr dirty="0"/>
              <a:t>  </a:t>
            </a:r>
          </a:p>
        </p:txBody>
      </p:sp>
      <p:sp>
        <p:nvSpPr>
          <p:cNvPr id="1928" name="Tijdelijke aanduiding voor verticale tekst 2"/>
          <p:cNvSpPr>
            <a:spLocks noGrp="1"/>
          </p:cNvSpPr>
          <p:nvPr>
            <p:ph type="body" sz="quarter" idx="23" hasCustomPrompt="1"/>
          </p:nvPr>
        </p:nvSpPr>
        <p:spPr>
          <a:xfrm>
            <a:off x="3086309" y="3917564"/>
            <a:ext cx="6019384" cy="1101408"/>
          </a:xfrm>
          <a:prstGeom prst="rect">
            <a:avLst/>
          </a:prstGeom>
        </p:spPr>
        <p:txBody>
          <a:bodyPr anchor="b">
            <a:normAutofit/>
          </a:bodyPr>
          <a:lstStyle>
            <a:lvl1pPr marL="0" indent="0" algn="ctr">
              <a:buClrTx/>
              <a:buSzTx/>
              <a:buNone/>
              <a:defRPr sz="3400">
                <a:solidFill>
                  <a:srgbClr val="FFFFFF"/>
                </a:solidFill>
                <a:latin typeface="Roboto Slab Regular Regular"/>
                <a:ea typeface="Roboto Slab Regular Regular"/>
                <a:cs typeface="Roboto Slab Regular Regular"/>
                <a:sym typeface="Roboto Slab Regular Regular"/>
              </a:defRPr>
            </a:lvl1pPr>
          </a:lstStyle>
          <a:p>
            <a:r>
              <a:t>Plaats een hoofstuktitel hier, max. 2 regels</a:t>
            </a:r>
          </a:p>
        </p:txBody>
      </p:sp>
      <p:sp>
        <p:nvSpPr>
          <p:cNvPr id="1929" name="Tijdelijke aanduiding voor verticale tekst 2"/>
          <p:cNvSpPr>
            <a:spLocks noGrp="1"/>
          </p:cNvSpPr>
          <p:nvPr>
            <p:ph type="body" sz="quarter" idx="24" hasCustomPrompt="1"/>
          </p:nvPr>
        </p:nvSpPr>
        <p:spPr>
          <a:xfrm>
            <a:off x="5661995" y="3100404"/>
            <a:ext cx="868008" cy="719402"/>
          </a:xfrm>
          <a:prstGeom prst="rect">
            <a:avLst/>
          </a:prstGeom>
        </p:spPr>
        <p:txBody>
          <a:bodyPr anchor="b">
            <a:normAutofit/>
          </a:bodyPr>
          <a:lstStyle>
            <a:lvl1pPr marL="0" indent="0" algn="ctr" defTabSz="618458">
              <a:spcBef>
                <a:spcPts val="1000"/>
              </a:spcBef>
              <a:buClrTx/>
              <a:buSzTx/>
              <a:buNone/>
              <a:defRPr sz="4300">
                <a:solidFill>
                  <a:srgbClr val="FFFFFF"/>
                </a:solidFill>
                <a:latin typeface="Roboto Slab Bold"/>
                <a:ea typeface="Roboto Slab Bold"/>
                <a:cs typeface="Roboto Slab Bold"/>
                <a:sym typeface="Roboto Slab Bold"/>
              </a:defRPr>
            </a:lvl1pPr>
          </a:lstStyle>
          <a:p>
            <a:r>
              <a:t>xx</a:t>
            </a:r>
          </a:p>
        </p:txBody>
      </p:sp>
      <p:sp>
        <p:nvSpPr>
          <p:cNvPr id="1930" name="Tijdelijke aanduiding voor verticale tekst 2"/>
          <p:cNvSpPr>
            <a:spLocks noGrp="1"/>
          </p:cNvSpPr>
          <p:nvPr>
            <p:ph type="body" sz="quarter" idx="25" hasCustomPrompt="1"/>
          </p:nvPr>
        </p:nvSpPr>
        <p:spPr>
          <a:xfrm>
            <a:off x="3088948" y="5168239"/>
            <a:ext cx="6014106" cy="280930"/>
          </a:xfrm>
          <a:prstGeom prst="rect">
            <a:avLst/>
          </a:prstGeom>
        </p:spPr>
        <p:txBody>
          <a:bodyPr>
            <a:normAutofit/>
          </a:bodyPr>
          <a:lstStyle>
            <a:lvl1pPr marL="0" indent="0" algn="ctr">
              <a:buClrTx/>
              <a:buSzTx/>
              <a:buNone/>
              <a:defRPr b="1">
                <a:solidFill>
                  <a:srgbClr val="FFFFFF"/>
                </a:solidFill>
              </a:defRPr>
            </a:lvl1pPr>
          </a:lstStyle>
          <a:p>
            <a:r>
              <a:t>Ruimte voor een subtitel</a:t>
            </a:r>
          </a:p>
        </p:txBody>
      </p:sp>
      <p:sp>
        <p:nvSpPr>
          <p:cNvPr id="1931" name="Tijdelijke aanduiding voor tekst 17"/>
          <p:cNvSpPr>
            <a:spLocks noGrp="1"/>
          </p:cNvSpPr>
          <p:nvPr>
            <p:ph type="body" sz="quarter" idx="26" hasCustomPrompt="1"/>
          </p:nvPr>
        </p:nvSpPr>
        <p:spPr>
          <a:xfrm>
            <a:off x="5700000" y="3894066"/>
            <a:ext cx="792001"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34" name="Textfeld 33">
            <a:extLst>
              <a:ext uri="{FF2B5EF4-FFF2-40B4-BE49-F238E27FC236}">
                <a16:creationId xmlns:a16="http://schemas.microsoft.com/office/drawing/2014/main" id="{427CCE3F-A9E8-45A8-9646-024FC60D9F36}"/>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A6A6A6"/>
                </a:solidFill>
                <a:latin typeface="+mn-lt"/>
                <a:ea typeface="+mn-ea"/>
                <a:cs typeface="+mn-cs"/>
                <a:sym typeface="Arial"/>
              </a:rPr>
              <a:t>‹Nr.›</a:t>
            </a:fld>
            <a:r>
              <a:rPr lang="en-US" sz="1200" kern="1200" dirty="0">
                <a:solidFill>
                  <a:srgbClr val="A6A6A6"/>
                </a:solidFill>
                <a:latin typeface="+mn-lt"/>
                <a:ea typeface="+mn-ea"/>
                <a:cs typeface="+mn-cs"/>
                <a:sym typeface="Arial"/>
              </a:rPr>
              <a:t> / 15</a:t>
            </a:r>
          </a:p>
        </p:txBody>
      </p:sp>
    </p:spTree>
    <p:extLst>
      <p:ext uri="{BB962C8B-B14F-4D97-AF65-F5344CB8AC3E}">
        <p14:creationId xmlns:p14="http://schemas.microsoft.com/office/powerpoint/2010/main" val="40370791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Grafiek">
    <p:spTree>
      <p:nvGrpSpPr>
        <p:cNvPr id="1" name=""/>
        <p:cNvGrpSpPr/>
        <p:nvPr/>
      </p:nvGrpSpPr>
      <p:grpSpPr>
        <a:xfrm>
          <a:off x="0" y="0"/>
          <a:ext cx="0" cy="0"/>
          <a:chOff x="0" y="0"/>
          <a:chExt cx="0" cy="0"/>
        </a:xfrm>
      </p:grpSpPr>
      <p:grpSp>
        <p:nvGrpSpPr>
          <p:cNvPr id="2322" name="Groep 9"/>
          <p:cNvGrpSpPr/>
          <p:nvPr/>
        </p:nvGrpSpPr>
        <p:grpSpPr>
          <a:xfrm>
            <a:off x="2982511" y="-1228655"/>
            <a:ext cx="6226977" cy="490402"/>
            <a:chOff x="0" y="0"/>
            <a:chExt cx="6226976" cy="490400"/>
          </a:xfrm>
        </p:grpSpPr>
        <p:sp>
          <p:nvSpPr>
            <p:cNvPr id="231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21" name="Groep 8"/>
            <p:cNvGrpSpPr/>
            <p:nvPr/>
          </p:nvGrpSpPr>
          <p:grpSpPr>
            <a:xfrm>
              <a:off x="0" y="0"/>
              <a:ext cx="6226975" cy="211381"/>
              <a:chOff x="0" y="0"/>
              <a:chExt cx="6226974" cy="211380"/>
            </a:xfrm>
          </p:grpSpPr>
          <p:sp>
            <p:nvSpPr>
              <p:cNvPr id="231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331" name="Group 4"/>
          <p:cNvGrpSpPr/>
          <p:nvPr/>
        </p:nvGrpSpPr>
        <p:grpSpPr>
          <a:xfrm>
            <a:off x="698501" y="5884314"/>
            <a:ext cx="1454912" cy="577167"/>
            <a:chOff x="0" y="0"/>
            <a:chExt cx="1454911" cy="577165"/>
          </a:xfrm>
        </p:grpSpPr>
        <p:sp>
          <p:nvSpPr>
            <p:cNvPr id="232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32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32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2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33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332" name="Plaats hier je titel"/>
          <p:cNvSpPr txBox="1">
            <a:spLocks noGrp="1"/>
          </p:cNvSpPr>
          <p:nvPr>
            <p:ph type="title" hasCustomPrompt="1"/>
          </p:nvPr>
        </p:nvSpPr>
        <p:spPr>
          <a:xfrm>
            <a:off x="698500" y="741499"/>
            <a:ext cx="10795000" cy="490401"/>
          </a:xfrm>
          <a:prstGeom prst="rect">
            <a:avLst/>
          </a:prstGeom>
        </p:spPr>
        <p:txBody>
          <a:bodyPr>
            <a:normAutofit/>
          </a:bodyPr>
          <a:lstStyle/>
          <a:p>
            <a:r>
              <a:t>Plaats hier je titel</a:t>
            </a:r>
          </a:p>
        </p:txBody>
      </p:sp>
      <p:sp>
        <p:nvSpPr>
          <p:cNvPr id="233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Grafiek</a:t>
            </a:r>
          </a:p>
        </p:txBody>
      </p:sp>
      <p:sp>
        <p:nvSpPr>
          <p:cNvPr id="28" name="Textfeld 27">
            <a:extLst>
              <a:ext uri="{FF2B5EF4-FFF2-40B4-BE49-F238E27FC236}">
                <a16:creationId xmlns:a16="http://schemas.microsoft.com/office/drawing/2014/main" id="{D3D5ED17-78EC-4A50-9BE2-002DAB9E7E7A}"/>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A6A6A6"/>
                </a:solidFill>
                <a:latin typeface="+mn-lt"/>
                <a:ea typeface="+mn-ea"/>
                <a:cs typeface="+mn-cs"/>
                <a:sym typeface="Arial"/>
              </a:rPr>
              <a:t>‹Nr.›</a:t>
            </a:fld>
            <a:r>
              <a:rPr lang="en-US" sz="1200" kern="1200" dirty="0">
                <a:solidFill>
                  <a:srgbClr val="A6A6A6"/>
                </a:solidFill>
                <a:latin typeface="+mn-lt"/>
                <a:ea typeface="+mn-ea"/>
                <a:cs typeface="+mn-cs"/>
                <a:sym typeface="Arial"/>
              </a:rPr>
              <a:t> / 15</a:t>
            </a:r>
          </a:p>
        </p:txBody>
      </p:sp>
    </p:spTree>
    <p:extLst>
      <p:ext uri="{BB962C8B-B14F-4D97-AF65-F5344CB8AC3E}">
        <p14:creationId xmlns:p14="http://schemas.microsoft.com/office/powerpoint/2010/main" val="31350386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Vlam Volledig">
    <p:spTree>
      <p:nvGrpSpPr>
        <p:cNvPr id="1" name=""/>
        <p:cNvGrpSpPr/>
        <p:nvPr/>
      </p:nvGrpSpPr>
      <p:grpSpPr>
        <a:xfrm>
          <a:off x="0" y="0"/>
          <a:ext cx="0" cy="0"/>
          <a:chOff x="0" y="0"/>
          <a:chExt cx="0" cy="0"/>
        </a:xfrm>
      </p:grpSpPr>
      <p:grpSp>
        <p:nvGrpSpPr>
          <p:cNvPr id="2724" name="Groep 9"/>
          <p:cNvGrpSpPr/>
          <p:nvPr/>
        </p:nvGrpSpPr>
        <p:grpSpPr>
          <a:xfrm>
            <a:off x="2982511" y="-1228655"/>
            <a:ext cx="6226977" cy="490402"/>
            <a:chOff x="0" y="0"/>
            <a:chExt cx="6226976" cy="490400"/>
          </a:xfrm>
        </p:grpSpPr>
        <p:sp>
          <p:nvSpPr>
            <p:cNvPr id="2712"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723" name="Groep 8"/>
            <p:cNvGrpSpPr/>
            <p:nvPr/>
          </p:nvGrpSpPr>
          <p:grpSpPr>
            <a:xfrm>
              <a:off x="0" y="0"/>
              <a:ext cx="6226975" cy="211381"/>
              <a:chOff x="0" y="0"/>
              <a:chExt cx="6226974" cy="211380"/>
            </a:xfrm>
          </p:grpSpPr>
          <p:sp>
            <p:nvSpPr>
              <p:cNvPr id="2713"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4"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5"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6"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7"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8"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19"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0"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1"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22"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733" name="Group 4"/>
          <p:cNvGrpSpPr/>
          <p:nvPr/>
        </p:nvGrpSpPr>
        <p:grpSpPr>
          <a:xfrm>
            <a:off x="698501" y="5884314"/>
            <a:ext cx="1454912" cy="577167"/>
            <a:chOff x="0" y="0"/>
            <a:chExt cx="1454911" cy="577165"/>
          </a:xfrm>
        </p:grpSpPr>
        <p:sp>
          <p:nvSpPr>
            <p:cNvPr id="2725"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726"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7"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8"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29"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730"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1"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732"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734" name="Body Level One…"/>
          <p:cNvSpPr txBox="1">
            <a:spLocks noGrp="1"/>
          </p:cNvSpPr>
          <p:nvPr>
            <p:ph type="body" sz="half" idx="1" hasCustomPrompt="1"/>
          </p:nvPr>
        </p:nvSpPr>
        <p:spPr>
          <a:xfrm>
            <a:off x="3832304" y="949720"/>
            <a:ext cx="4841798" cy="4746093"/>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273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Vlam Volledig</a:t>
            </a:r>
          </a:p>
        </p:txBody>
      </p:sp>
      <p:sp>
        <p:nvSpPr>
          <p:cNvPr id="2849" name="Slide Number"/>
          <p:cNvSpPr txBox="1">
            <a:spLocks noGrp="1"/>
          </p:cNvSpPr>
          <p:nvPr>
            <p:ph type="sldNum" sz="quarter" idx="2"/>
          </p:nvPr>
        </p:nvSpPr>
        <p:spPr>
          <a:xfrm>
            <a:off x="11289785" y="6246130"/>
            <a:ext cx="182216" cy="172815"/>
          </a:xfrm>
          <a:prstGeom prst="rect">
            <a:avLst/>
          </a:prstGeom>
        </p:spPr>
        <p:txBody>
          <a:bodyPr/>
          <a:lstStyle/>
          <a:p>
            <a:fld id="{86CB4B4D-7CA3-9044-876B-883B54F8677D}" type="slidenum">
              <a:t>‹Nr.›</a:t>
            </a:fld>
            <a:endParaRPr/>
          </a:p>
        </p:txBody>
      </p:sp>
      <p:grpSp>
        <p:nvGrpSpPr>
          <p:cNvPr id="2862" name="Groep 188"/>
          <p:cNvGrpSpPr/>
          <p:nvPr/>
        </p:nvGrpSpPr>
        <p:grpSpPr>
          <a:xfrm>
            <a:off x="411290" y="390843"/>
            <a:ext cx="2591201" cy="1583830"/>
            <a:chOff x="0" y="0"/>
            <a:chExt cx="2591200" cy="1583828"/>
          </a:xfrm>
        </p:grpSpPr>
        <p:sp>
          <p:nvSpPr>
            <p:cNvPr id="2850" name="Rechthoek 191"/>
            <p:cNvSpPr/>
            <p:nvPr/>
          </p:nvSpPr>
          <p:spPr>
            <a:xfrm>
              <a:off x="0" y="-1"/>
              <a:ext cx="2591201" cy="1583830"/>
            </a:xfrm>
            <a:prstGeom prst="rect">
              <a:avLst/>
            </a:prstGeom>
            <a:solidFill>
              <a:srgbClr val="F2F2F2"/>
            </a:solidFill>
            <a:ln w="3175" cap="flat">
              <a:solidFill>
                <a:srgbClr val="BFBFBF"/>
              </a:solidFill>
              <a:prstDash val="solid"/>
              <a:miter lim="800000"/>
            </a:ln>
            <a:effectLst/>
          </p:spPr>
          <p:txBody>
            <a:bodyPr wrap="square" lIns="45719" tIns="45719" rIns="45719" bIns="45719" numCol="1" anchor="ctr">
              <a:noAutofit/>
            </a:bodyPr>
            <a:lstStyle/>
            <a:p>
              <a:pPr>
                <a:lnSpc>
                  <a:spcPct val="90000"/>
                </a:lnSpc>
                <a:spcBef>
                  <a:spcPts val="600"/>
                </a:spcBef>
                <a:defRPr sz="1400" b="1" cap="all">
                  <a:solidFill>
                    <a:srgbClr val="FFFFFF"/>
                  </a:solidFill>
                  <a:latin typeface="+mj-lt"/>
                  <a:ea typeface="+mj-ea"/>
                  <a:cs typeface="+mj-cs"/>
                  <a:sym typeface="Calibri"/>
                </a:defRPr>
              </a:pPr>
              <a:endParaRPr/>
            </a:p>
          </p:txBody>
        </p:sp>
        <p:grpSp>
          <p:nvGrpSpPr>
            <p:cNvPr id="2853" name="Rechthoek 192"/>
            <p:cNvGrpSpPr/>
            <p:nvPr/>
          </p:nvGrpSpPr>
          <p:grpSpPr>
            <a:xfrm>
              <a:off x="98270" y="102557"/>
              <a:ext cx="2412001" cy="252001"/>
              <a:chOff x="0" y="0"/>
              <a:chExt cx="2412000" cy="252000"/>
            </a:xfrm>
          </p:grpSpPr>
          <p:sp>
            <p:nvSpPr>
              <p:cNvPr id="2851" name="Rectangle"/>
              <p:cNvSpPr/>
              <p:nvPr/>
            </p:nvSpPr>
            <p:spPr>
              <a:xfrm>
                <a:off x="-1" y="-1"/>
                <a:ext cx="2412002" cy="252002"/>
              </a:xfrm>
              <a:prstGeom prst="rect">
                <a:avLst/>
              </a:prstGeom>
              <a:solidFill>
                <a:srgbClr val="211F26"/>
              </a:solidFill>
              <a:ln w="12700" cap="flat">
                <a:noFill/>
                <a:miter lim="400000"/>
              </a:ln>
              <a:effectLst/>
            </p:spPr>
            <p:txBody>
              <a:bodyPr wrap="square" lIns="45719" tIns="45719" rIns="45719" bIns="45719" numCol="1" anchor="ctr">
                <a:noAutofit/>
              </a:bodyPr>
              <a:lstStyle/>
              <a:p>
                <a:pPr>
                  <a:lnSpc>
                    <a:spcPct val="90000"/>
                  </a:lnSpc>
                  <a:spcBef>
                    <a:spcPts val="600"/>
                  </a:spcBef>
                  <a:defRPr>
                    <a:solidFill>
                      <a:srgbClr val="FFFFFF"/>
                    </a:solidFill>
                  </a:defRPr>
                </a:pPr>
                <a:endParaRPr/>
              </a:p>
            </p:txBody>
          </p:sp>
          <p:sp>
            <p:nvSpPr>
              <p:cNvPr id="2852" name="Vlam gebruiken"/>
              <p:cNvSpPr txBox="1"/>
              <p:nvPr/>
            </p:nvSpPr>
            <p:spPr>
              <a:xfrm>
                <a:off x="107999" y="18050"/>
                <a:ext cx="2304002" cy="2159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nSpc>
                    <a:spcPct val="90000"/>
                  </a:lnSpc>
                  <a:spcBef>
                    <a:spcPts val="600"/>
                  </a:spcBef>
                  <a:defRPr sz="1400" b="1" cap="all">
                    <a:solidFill>
                      <a:srgbClr val="FFFFFF"/>
                    </a:solidFill>
                    <a:latin typeface="+mj-lt"/>
                    <a:ea typeface="+mj-ea"/>
                    <a:cs typeface="+mj-cs"/>
                    <a:sym typeface="Calibri"/>
                  </a:defRPr>
                </a:lvl1pPr>
              </a:lstStyle>
              <a:p>
                <a:r>
                  <a:t>Vlam gebruiken</a:t>
                </a:r>
              </a:p>
            </p:txBody>
          </p:sp>
        </p:grpSp>
        <p:grpSp>
          <p:nvGrpSpPr>
            <p:cNvPr id="2856" name="Ovaal 193"/>
            <p:cNvGrpSpPr/>
            <p:nvPr/>
          </p:nvGrpSpPr>
          <p:grpSpPr>
            <a:xfrm>
              <a:off x="98269" y="498484"/>
              <a:ext cx="260915" cy="269241"/>
              <a:chOff x="0" y="0"/>
              <a:chExt cx="260914" cy="269240"/>
            </a:xfrm>
          </p:grpSpPr>
          <p:sp>
            <p:nvSpPr>
              <p:cNvPr id="2854"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5" name="1"/>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1</a:t>
                </a:r>
              </a:p>
            </p:txBody>
          </p:sp>
        </p:grpSp>
        <p:sp>
          <p:nvSpPr>
            <p:cNvPr id="2857" name="Rechthoek 194"/>
            <p:cNvSpPr txBox="1"/>
            <p:nvPr/>
          </p:nvSpPr>
          <p:spPr>
            <a:xfrm>
              <a:off x="463951" y="503263"/>
              <a:ext cx="2067635" cy="330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p>
              <a:pPr>
                <a:defRPr sz="1100">
                  <a:solidFill>
                    <a:srgbClr val="211F26"/>
                  </a:solidFill>
                  <a:latin typeface="+mj-lt"/>
                  <a:ea typeface="+mj-ea"/>
                  <a:cs typeface="+mj-cs"/>
                  <a:sym typeface="Calibri"/>
                </a:defRPr>
              </a:pPr>
              <a:r>
                <a:t>Selecteer de vlam. Klik rechter-muisknop en kies </a:t>
              </a:r>
              <a:r>
                <a:rPr b="1"/>
                <a:t>‘Kopiëren’</a:t>
              </a:r>
              <a:r>
                <a:t>. </a:t>
              </a:r>
            </a:p>
          </p:txBody>
        </p:sp>
        <p:grpSp>
          <p:nvGrpSpPr>
            <p:cNvPr id="2860" name="Ovaal 195"/>
            <p:cNvGrpSpPr/>
            <p:nvPr/>
          </p:nvGrpSpPr>
          <p:grpSpPr>
            <a:xfrm>
              <a:off x="98269" y="934809"/>
              <a:ext cx="260915" cy="269241"/>
              <a:chOff x="0" y="0"/>
              <a:chExt cx="260914" cy="269240"/>
            </a:xfrm>
          </p:grpSpPr>
          <p:sp>
            <p:nvSpPr>
              <p:cNvPr id="2858" name="Oval"/>
              <p:cNvSpPr/>
              <p:nvPr/>
            </p:nvSpPr>
            <p:spPr>
              <a:xfrm>
                <a:off x="0" y="4778"/>
                <a:ext cx="260915" cy="259685"/>
              </a:xfrm>
              <a:prstGeom prst="ellipse">
                <a:avLst/>
              </a:prstGeom>
              <a:solidFill>
                <a:srgbClr val="211F26"/>
              </a:solidFill>
              <a:ln w="12700" cap="flat">
                <a:noFill/>
                <a:miter lim="400000"/>
              </a:ln>
              <a:effectLst/>
            </p:spPr>
            <p:txBody>
              <a:bodyPr wrap="square" lIns="45719" tIns="45719" rIns="45719" bIns="45719" numCol="1" anchor="ctr">
                <a:noAutofit/>
              </a:bodyPr>
              <a:lstStyle/>
              <a:p>
                <a:pPr algn="ctr"/>
                <a:endParaRPr/>
              </a:p>
            </p:txBody>
          </p:sp>
          <p:sp>
            <p:nvSpPr>
              <p:cNvPr id="2859" name="2"/>
              <p:cNvSpPr txBox="1"/>
              <p:nvPr/>
            </p:nvSpPr>
            <p:spPr>
              <a:xfrm>
                <a:off x="83930" y="0"/>
                <a:ext cx="93055" cy="2692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1200" b="1">
                    <a:solidFill>
                      <a:srgbClr val="FFFFFF"/>
                    </a:solidFill>
                    <a:latin typeface="+mj-lt"/>
                    <a:ea typeface="+mj-ea"/>
                    <a:cs typeface="+mj-cs"/>
                    <a:sym typeface="Calibri"/>
                  </a:defRPr>
                </a:lvl1pPr>
              </a:lstStyle>
              <a:p>
                <a:r>
                  <a:t>2</a:t>
                </a:r>
              </a:p>
            </p:txBody>
          </p:sp>
        </p:grpSp>
        <p:sp>
          <p:nvSpPr>
            <p:cNvPr id="2861" name="Rechthoek 196"/>
            <p:cNvSpPr txBox="1"/>
            <p:nvPr/>
          </p:nvSpPr>
          <p:spPr>
            <a:xfrm>
              <a:off x="463951" y="939589"/>
              <a:ext cx="2067635" cy="4953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t">
              <a:spAutoFit/>
            </a:bodyPr>
            <a:lstStyle>
              <a:lvl1pPr>
                <a:defRPr sz="1100">
                  <a:solidFill>
                    <a:srgbClr val="211F26"/>
                  </a:solidFill>
                  <a:latin typeface="+mj-lt"/>
                  <a:ea typeface="+mj-ea"/>
                  <a:cs typeface="+mj-cs"/>
                  <a:sym typeface="Calibri"/>
                </a:defRPr>
              </a:lvl1pPr>
            </a:lstStyle>
            <a:p>
              <a:r>
                <a:t>Plak deze op de gewenste slide. Klik rechtermuisknop om de vlam een opvulkleur te geven.</a:t>
              </a:r>
            </a:p>
          </p:txBody>
        </p:sp>
      </p:grpSp>
    </p:spTree>
    <p:extLst>
      <p:ext uri="{BB962C8B-B14F-4D97-AF65-F5344CB8AC3E}">
        <p14:creationId xmlns:p14="http://schemas.microsoft.com/office/powerpoint/2010/main" val="381136120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FEEDBACK">
    <p:spTree>
      <p:nvGrpSpPr>
        <p:cNvPr id="1" name=""/>
        <p:cNvGrpSpPr/>
        <p:nvPr/>
      </p:nvGrpSpPr>
      <p:grpSpPr>
        <a:xfrm>
          <a:off x="0" y="0"/>
          <a:ext cx="0" cy="0"/>
          <a:chOff x="0" y="0"/>
          <a:chExt cx="0" cy="0"/>
        </a:xfrm>
      </p:grpSpPr>
      <p:sp>
        <p:nvSpPr>
          <p:cNvPr id="2869" name="Rechthoek 92"/>
          <p:cNvSpPr/>
          <p:nvPr/>
        </p:nvSpPr>
        <p:spPr>
          <a:xfrm>
            <a:off x="7321053" y="-1"/>
            <a:ext cx="4879988" cy="6858001"/>
          </a:xfrm>
          <a:prstGeom prst="rect">
            <a:avLst/>
          </a:prstGeom>
          <a:blipFill>
            <a:blip r:embed="rId2"/>
          </a:blipFill>
          <a:ln w="12700">
            <a:miter lim="400000"/>
          </a:ln>
        </p:spPr>
        <p:txBody>
          <a:bodyPr lIns="45719" rIns="45719" anchor="ctr"/>
          <a:lstStyle/>
          <a:p>
            <a:pPr algn="ctr">
              <a:lnSpc>
                <a:spcPct val="90000"/>
              </a:lnSpc>
              <a:spcBef>
                <a:spcPts val="600"/>
              </a:spcBef>
              <a:defRPr sz="1600" b="1" cap="all">
                <a:solidFill>
                  <a:srgbClr val="FFFFFF"/>
                </a:solidFill>
                <a:latin typeface="Segoe UI"/>
                <a:ea typeface="Segoe UI"/>
                <a:cs typeface="Segoe UI"/>
                <a:sym typeface="Segoe UI"/>
              </a:defRPr>
            </a:pPr>
            <a:endParaRPr/>
          </a:p>
        </p:txBody>
      </p:sp>
      <p:sp>
        <p:nvSpPr>
          <p:cNvPr id="2870" name="Rechthoek 106"/>
          <p:cNvSpPr/>
          <p:nvPr/>
        </p:nvSpPr>
        <p:spPr>
          <a:xfrm>
            <a:off x="8038137" y="5412432"/>
            <a:ext cx="4128041" cy="43831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1" name="Rechthoek 102"/>
          <p:cNvSpPr/>
          <p:nvPr/>
        </p:nvSpPr>
        <p:spPr>
          <a:xfrm>
            <a:off x="8741151" y="2659585"/>
            <a:ext cx="3459891" cy="272286"/>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2" name="Rechthoek 103"/>
          <p:cNvSpPr/>
          <p:nvPr/>
        </p:nvSpPr>
        <p:spPr>
          <a:xfrm>
            <a:off x="8741151" y="3160240"/>
            <a:ext cx="3459891" cy="463757"/>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3" name="Rechthoek 104"/>
          <p:cNvSpPr/>
          <p:nvPr/>
        </p:nvSpPr>
        <p:spPr>
          <a:xfrm>
            <a:off x="8741151" y="3751522"/>
            <a:ext cx="3459891" cy="791392"/>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4" name="Rechthoek 105"/>
          <p:cNvSpPr/>
          <p:nvPr/>
        </p:nvSpPr>
        <p:spPr>
          <a:xfrm>
            <a:off x="8325443" y="4645007"/>
            <a:ext cx="3854983" cy="446505"/>
          </a:xfrm>
          <a:prstGeom prst="rect">
            <a:avLst/>
          </a:prstGeom>
          <a:solidFill>
            <a:srgbClr val="EBECEC"/>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5" name="Rechthoek 89"/>
          <p:cNvSpPr/>
          <p:nvPr/>
        </p:nvSpPr>
        <p:spPr>
          <a:xfrm>
            <a:off x="0" y="-1"/>
            <a:ext cx="4149241" cy="6858001"/>
          </a:xfrm>
          <a:prstGeom prst="rect">
            <a:avLst/>
          </a:pr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6" name="Rechte verbindingslijn 99"/>
          <p:cNvSpPr/>
          <p:nvPr/>
        </p:nvSpPr>
        <p:spPr>
          <a:xfrm flipH="1">
            <a:off x="1359443" y="2690467"/>
            <a:ext cx="1" cy="2721964"/>
          </a:xfrm>
          <a:prstGeom prst="line">
            <a:avLst/>
          </a:prstGeom>
          <a:ln w="12700">
            <a:solidFill>
              <a:srgbClr val="9D9FA1"/>
            </a:solidFill>
            <a:miter/>
          </a:ln>
        </p:spPr>
        <p:txBody>
          <a:bodyPr lIns="45719" rIns="45719"/>
          <a:lstStyle/>
          <a:p>
            <a:endParaRPr/>
          </a:p>
        </p:txBody>
      </p:sp>
      <p:sp>
        <p:nvSpPr>
          <p:cNvPr id="2877" name="Vrije vorm: vorm 88"/>
          <p:cNvSpPr/>
          <p:nvPr/>
        </p:nvSpPr>
        <p:spPr>
          <a:xfrm>
            <a:off x="4176200" y="0"/>
            <a:ext cx="4755097" cy="68669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272" y="0"/>
                </a:lnTo>
                <a:lnTo>
                  <a:pt x="18610" y="457"/>
                </a:lnTo>
                <a:cubicBezTo>
                  <a:pt x="20526" y="3211"/>
                  <a:pt x="21600" y="6299"/>
                  <a:pt x="21600" y="9560"/>
                </a:cubicBezTo>
                <a:cubicBezTo>
                  <a:pt x="21600" y="13909"/>
                  <a:pt x="19691" y="17949"/>
                  <a:pt x="16421" y="21300"/>
                </a:cubicBezTo>
                <a:lnTo>
                  <a:pt x="16113" y="21600"/>
                </a:lnTo>
                <a:lnTo>
                  <a:pt x="0" y="21600"/>
                </a:lnTo>
                <a:close/>
              </a:path>
            </a:pathLst>
          </a:custGeom>
          <a:solidFill>
            <a:srgbClr val="FFFFFF"/>
          </a:solidFill>
          <a:ln w="12700">
            <a:miter lim="400000"/>
          </a:ln>
        </p:spPr>
        <p:txBody>
          <a:bodyPr lIns="45719" rIns="45719" anchor="ctr"/>
          <a:lstStyle/>
          <a:p>
            <a:pPr algn="ctr">
              <a:defRPr>
                <a:solidFill>
                  <a:srgbClr val="FFFFFF"/>
                </a:solidFill>
                <a:latin typeface="+mj-lt"/>
                <a:ea typeface="+mj-ea"/>
                <a:cs typeface="+mj-cs"/>
                <a:sym typeface="Calibri"/>
              </a:defRPr>
            </a:pPr>
            <a:endParaRPr/>
          </a:p>
        </p:txBody>
      </p:sp>
      <p:sp>
        <p:nvSpPr>
          <p:cNvPr id="2878" name="Rechthoek 10"/>
          <p:cNvSpPr txBox="1"/>
          <p:nvPr/>
        </p:nvSpPr>
        <p:spPr>
          <a:xfrm>
            <a:off x="1221297" y="1693324"/>
            <a:ext cx="10776777" cy="774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lvl="3" indent="0">
              <a:lnSpc>
                <a:spcPct val="90000"/>
              </a:lnSpc>
              <a:spcBef>
                <a:spcPts val="600"/>
              </a:spcBef>
              <a:defRPr sz="1600" b="1">
                <a:solidFill>
                  <a:srgbClr val="211F26"/>
                </a:solidFill>
                <a:latin typeface="Segoe UI"/>
                <a:ea typeface="Segoe UI"/>
                <a:cs typeface="Segoe UI"/>
                <a:sym typeface="Segoe UI"/>
              </a:defRPr>
            </a:pPr>
            <a:r>
              <a:t>bij PPT Solutions communiceren we feedback d.m.v. Opmerkingen.</a:t>
            </a:r>
            <a:endParaRPr>
              <a:latin typeface="+mj-lt"/>
              <a:ea typeface="+mj-ea"/>
              <a:cs typeface="+mj-cs"/>
              <a:sym typeface="Calibri"/>
            </a:endParaRPr>
          </a:p>
          <a:p>
            <a:pPr lvl="3" indent="0">
              <a:lnSpc>
                <a:spcPct val="90000"/>
              </a:lnSpc>
              <a:spcBef>
                <a:spcPts val="600"/>
              </a:spcBef>
              <a:defRPr sz="1400">
                <a:solidFill>
                  <a:srgbClr val="211F26"/>
                </a:solidFill>
                <a:latin typeface="Segoe UI"/>
                <a:ea typeface="Segoe UI"/>
                <a:cs typeface="Segoe UI"/>
                <a:sym typeface="Segoe UI"/>
              </a:defRPr>
            </a:pPr>
            <a:r>
              <a:t>Wanneer je feedback hebt die betrekking heeft op een dia in de presentatie, </a:t>
            </a:r>
            <a:br/>
            <a:r>
              <a:t>ga naar de desbetreffende dia en volg hieronder de volgende stappen:</a:t>
            </a:r>
          </a:p>
        </p:txBody>
      </p:sp>
      <p:sp>
        <p:nvSpPr>
          <p:cNvPr id="2879" name="Titel 1"/>
          <p:cNvSpPr txBox="1"/>
          <p:nvPr/>
        </p:nvSpPr>
        <p:spPr>
          <a:xfrm>
            <a:off x="1221297" y="1214469"/>
            <a:ext cx="5624672"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80000"/>
              </a:lnSpc>
              <a:defRPr sz="3000" b="1" cap="all">
                <a:solidFill>
                  <a:srgbClr val="211F26"/>
                </a:solidFill>
                <a:latin typeface="Segoe UI"/>
                <a:ea typeface="Segoe UI"/>
                <a:cs typeface="Segoe UI"/>
                <a:sym typeface="Segoe UI"/>
              </a:defRPr>
            </a:lvl1pPr>
          </a:lstStyle>
          <a:p>
            <a:r>
              <a:t>Beste klant,</a:t>
            </a:r>
          </a:p>
        </p:txBody>
      </p:sp>
      <p:grpSp>
        <p:nvGrpSpPr>
          <p:cNvPr id="2883" name="P"/>
          <p:cNvGrpSpPr/>
          <p:nvPr/>
        </p:nvGrpSpPr>
        <p:grpSpPr>
          <a:xfrm>
            <a:off x="970648" y="720000"/>
            <a:ext cx="360002" cy="360000"/>
            <a:chOff x="0" y="0"/>
            <a:chExt cx="360000" cy="359999"/>
          </a:xfrm>
        </p:grpSpPr>
        <p:sp>
          <p:nvSpPr>
            <p:cNvPr id="2880" name="Rechthoekige driehoek 5"/>
            <p:cNvSpPr/>
            <p:nvPr/>
          </p:nvSpPr>
          <p:spPr>
            <a:xfrm rot="5400000">
              <a:off x="-1234" y="118765"/>
              <a:ext cx="242469" cy="240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1" name="Rechthoek 6"/>
            <p:cNvSpPr/>
            <p:nvPr/>
          </p:nvSpPr>
          <p:spPr>
            <a:xfrm>
              <a:off x="-1" y="0"/>
              <a:ext cx="240001" cy="242469"/>
            </a:xfrm>
            <a:prstGeom prst="rect">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sp>
          <p:nvSpPr>
            <p:cNvPr id="2882" name="Ovaal 7"/>
            <p:cNvSpPr/>
            <p:nvPr/>
          </p:nvSpPr>
          <p:spPr>
            <a:xfrm>
              <a:off x="120000" y="0"/>
              <a:ext cx="240001" cy="242469"/>
            </a:xfrm>
            <a:prstGeom prst="ellipse">
              <a:avLst/>
            </a:prstGeom>
            <a:solidFill>
              <a:srgbClr val="1FF524"/>
            </a:solidFill>
            <a:ln w="12700" cap="flat">
              <a:noFill/>
              <a:miter lim="400000"/>
            </a:ln>
            <a:effectLst/>
          </p:spPr>
          <p:txBody>
            <a:bodyPr wrap="square" lIns="45719" tIns="45719" rIns="45719" bIns="45719" numCol="1" anchor="ctr">
              <a:noAutofit/>
            </a:bodyPr>
            <a:lstStyle/>
            <a:p>
              <a:pPr algn="ctr">
                <a:defRPr>
                  <a:solidFill>
                    <a:srgbClr val="FFFFFF"/>
                  </a:solidFill>
                  <a:latin typeface="Segoe UI Light"/>
                  <a:ea typeface="Segoe UI Light"/>
                  <a:cs typeface="Segoe UI Light"/>
                  <a:sym typeface="Segoe UI Light"/>
                </a:defRPr>
              </a:pPr>
              <a:endParaRPr/>
            </a:p>
          </p:txBody>
        </p:sp>
      </p:grpSp>
      <p:sp>
        <p:nvSpPr>
          <p:cNvPr id="2884" name="Tekstvak 12"/>
          <p:cNvSpPr txBox="1"/>
          <p:nvPr/>
        </p:nvSpPr>
        <p:spPr>
          <a:xfrm>
            <a:off x="1679126" y="2659587"/>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Ga naar de tab </a:t>
            </a:r>
            <a:r>
              <a:rPr sz="1200" b="1" cap="all"/>
              <a:t>‘Invoegen’</a:t>
            </a:r>
          </a:p>
        </p:txBody>
      </p:sp>
      <p:sp>
        <p:nvSpPr>
          <p:cNvPr id="2885" name="Tekstvak 13"/>
          <p:cNvSpPr txBox="1"/>
          <p:nvPr/>
        </p:nvSpPr>
        <p:spPr>
          <a:xfrm>
            <a:off x="1679126" y="3160240"/>
            <a:ext cx="6699255"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Klik op de knop </a:t>
            </a:r>
            <a:r>
              <a:rPr sz="1200" b="1" cap="all"/>
              <a:t>‘Opmerking’</a:t>
            </a:r>
          </a:p>
        </p:txBody>
      </p:sp>
      <p:sp>
        <p:nvSpPr>
          <p:cNvPr id="2886" name="Tekstvak 14"/>
          <p:cNvSpPr txBox="1"/>
          <p:nvPr/>
        </p:nvSpPr>
        <p:spPr>
          <a:xfrm>
            <a:off x="1679126" y="3751522"/>
            <a:ext cx="6025982" cy="685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Er verschijnt een klein spreekwolkje op de dia, het venster om opmerkingen te plaatsten opent automatisch aan de zijkant van je scherm. </a:t>
            </a:r>
            <a:br/>
            <a:r>
              <a:rPr sz="1200" b="1" cap="all"/>
              <a:t>Typ hier de feedback in.</a:t>
            </a:r>
          </a:p>
        </p:txBody>
      </p:sp>
      <p:sp>
        <p:nvSpPr>
          <p:cNvPr id="2887" name="Tekstvak 15"/>
          <p:cNvSpPr txBox="1"/>
          <p:nvPr/>
        </p:nvSpPr>
        <p:spPr>
          <a:xfrm>
            <a:off x="1679127" y="4645726"/>
            <a:ext cx="6221331" cy="723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a:defRPr sz="1400">
                <a:solidFill>
                  <a:srgbClr val="211F26"/>
                </a:solidFill>
                <a:latin typeface="Segoe UI"/>
                <a:ea typeface="Segoe UI"/>
                <a:cs typeface="Segoe UI"/>
                <a:sym typeface="Segoe UI"/>
              </a:defRPr>
            </a:pPr>
            <a:r>
              <a:t>Wanneer je dit gedaan hebt, kun je het spreekwolkje op de juiste plaats</a:t>
            </a:r>
            <a:br/>
            <a:r>
              <a:t>op de dia slepen. Zo is het voor ons duidelijk op welk deel van de content je feedback betrekking heeft.</a:t>
            </a:r>
          </a:p>
        </p:txBody>
      </p:sp>
      <p:grpSp>
        <p:nvGrpSpPr>
          <p:cNvPr id="2893" name="Groep 16"/>
          <p:cNvGrpSpPr/>
          <p:nvPr/>
        </p:nvGrpSpPr>
        <p:grpSpPr>
          <a:xfrm>
            <a:off x="9274991" y="2569899"/>
            <a:ext cx="1840409" cy="421641"/>
            <a:chOff x="0" y="0"/>
            <a:chExt cx="1840407" cy="421640"/>
          </a:xfrm>
        </p:grpSpPr>
        <p:sp>
          <p:nvSpPr>
            <p:cNvPr id="2888" name="Rechthoek 17"/>
            <p:cNvSpPr/>
            <p:nvPr/>
          </p:nvSpPr>
          <p:spPr>
            <a:xfrm>
              <a:off x="0" y="82197"/>
              <a:ext cx="1840408" cy="26653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89" name="Rechthoek 18"/>
            <p:cNvSpPr/>
            <p:nvPr/>
          </p:nvSpPr>
          <p:spPr>
            <a:xfrm>
              <a:off x="484664" y="78387"/>
              <a:ext cx="709558" cy="271849"/>
            </a:xfrm>
            <a:prstGeom prst="rect">
              <a:avLst/>
            </a:prstGeom>
            <a:solidFill>
              <a:srgbClr val="FFFFFF"/>
            </a:solidFill>
            <a:ln w="12700" cap="flat">
              <a:solidFill>
                <a:srgbClr val="211F26"/>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0" name="Tekstvak 19"/>
            <p:cNvSpPr txBox="1"/>
            <p:nvPr/>
          </p:nvSpPr>
          <p:spPr>
            <a:xfrm>
              <a:off x="71543" y="0"/>
              <a:ext cx="344641" cy="4216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Start</a:t>
              </a:r>
            </a:p>
          </p:txBody>
        </p:sp>
        <p:sp>
          <p:nvSpPr>
            <p:cNvPr id="2891" name="Tekstvak 20"/>
            <p:cNvSpPr txBox="1"/>
            <p:nvPr/>
          </p:nvSpPr>
          <p:spPr>
            <a:xfrm>
              <a:off x="1248870" y="82549"/>
              <a:ext cx="553379"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latin typeface="Open Sans"/>
                  <a:ea typeface="Open Sans"/>
                  <a:cs typeface="Open Sans"/>
                  <a:sym typeface="Open Sans"/>
                </a:defRPr>
              </a:lvl1pPr>
            </a:lstStyle>
            <a:p>
              <a:r>
                <a:t>Tekenen</a:t>
              </a:r>
            </a:p>
          </p:txBody>
        </p:sp>
        <p:sp>
          <p:nvSpPr>
            <p:cNvPr id="2892" name="Tekstvak 21"/>
            <p:cNvSpPr txBox="1"/>
            <p:nvPr/>
          </p:nvSpPr>
          <p:spPr>
            <a:xfrm>
              <a:off x="524528" y="82549"/>
              <a:ext cx="617861" cy="25654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Invoegen</a:t>
              </a:r>
            </a:p>
          </p:txBody>
        </p:sp>
      </p:grpSp>
      <p:grpSp>
        <p:nvGrpSpPr>
          <p:cNvPr id="2899" name="Groep 22"/>
          <p:cNvGrpSpPr/>
          <p:nvPr/>
        </p:nvGrpSpPr>
        <p:grpSpPr>
          <a:xfrm>
            <a:off x="9361181" y="3160240"/>
            <a:ext cx="553856" cy="453374"/>
            <a:chOff x="0" y="0"/>
            <a:chExt cx="553855" cy="453373"/>
          </a:xfrm>
        </p:grpSpPr>
        <p:sp>
          <p:nvSpPr>
            <p:cNvPr id="2894" name="Rechthoek 23"/>
            <p:cNvSpPr/>
            <p:nvPr/>
          </p:nvSpPr>
          <p:spPr>
            <a:xfrm>
              <a:off x="12740" y="0"/>
              <a:ext cx="528374" cy="45337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897" name="Groep 24"/>
            <p:cNvGrpSpPr/>
            <p:nvPr/>
          </p:nvGrpSpPr>
          <p:grpSpPr>
            <a:xfrm>
              <a:off x="140594" y="28208"/>
              <a:ext cx="219953" cy="204635"/>
              <a:chOff x="0" y="0"/>
              <a:chExt cx="219951" cy="204633"/>
            </a:xfrm>
          </p:grpSpPr>
          <p:sp>
            <p:nvSpPr>
              <p:cNvPr id="2895" name="Tekstballon: rechthoek met afgeronde hoeken 26"/>
              <p:cNvSpPr/>
              <p:nvPr/>
            </p:nvSpPr>
            <p:spPr>
              <a:xfrm>
                <a:off x="35063" y="34430"/>
                <a:ext cx="184889" cy="17020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1270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896" name="Plusteken 27"/>
              <p:cNvSpPr/>
              <p:nvPr/>
            </p:nvSpPr>
            <p:spPr>
              <a:xfrm>
                <a:off x="0" y="0"/>
                <a:ext cx="86030" cy="86030"/>
              </a:xfrm>
              <a:custGeom>
                <a:avLst/>
                <a:gdLst/>
                <a:ahLst/>
                <a:cxnLst>
                  <a:cxn ang="0">
                    <a:pos x="wd2" y="hd2"/>
                  </a:cxn>
                  <a:cxn ang="5400000">
                    <a:pos x="wd2" y="hd2"/>
                  </a:cxn>
                  <a:cxn ang="10800000">
                    <a:pos x="wd2" y="hd2"/>
                  </a:cxn>
                  <a:cxn ang="16200000">
                    <a:pos x="wd2" y="hd2"/>
                  </a:cxn>
                </a:cxnLst>
                <a:rect l="0" t="0" r="r" b="b"/>
                <a:pathLst>
                  <a:path w="21600" h="21600" extrusionOk="0">
                    <a:moveTo>
                      <a:pt x="0" y="6239"/>
                    </a:moveTo>
                    <a:lnTo>
                      <a:pt x="6239" y="6239"/>
                    </a:lnTo>
                    <a:lnTo>
                      <a:pt x="6239" y="0"/>
                    </a:lnTo>
                    <a:lnTo>
                      <a:pt x="15361" y="0"/>
                    </a:lnTo>
                    <a:lnTo>
                      <a:pt x="15361" y="6239"/>
                    </a:lnTo>
                    <a:lnTo>
                      <a:pt x="21600" y="6239"/>
                    </a:lnTo>
                    <a:lnTo>
                      <a:pt x="21600" y="15361"/>
                    </a:lnTo>
                    <a:lnTo>
                      <a:pt x="15361" y="15361"/>
                    </a:lnTo>
                    <a:lnTo>
                      <a:pt x="15361" y="21600"/>
                    </a:lnTo>
                    <a:lnTo>
                      <a:pt x="6239" y="21600"/>
                    </a:lnTo>
                    <a:lnTo>
                      <a:pt x="6239" y="15361"/>
                    </a:lnTo>
                    <a:lnTo>
                      <a:pt x="0" y="15361"/>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898" name="Tekstvak 25"/>
            <p:cNvSpPr txBox="1"/>
            <p:nvPr/>
          </p:nvSpPr>
          <p:spPr>
            <a:xfrm>
              <a:off x="0" y="234928"/>
              <a:ext cx="553856" cy="16514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600"/>
              </a:lvl1pPr>
            </a:lstStyle>
            <a:p>
              <a:r>
                <a:t>Opmerking</a:t>
              </a:r>
            </a:p>
          </p:txBody>
        </p:sp>
      </p:grpSp>
      <p:grpSp>
        <p:nvGrpSpPr>
          <p:cNvPr id="2930" name="Groep 28"/>
          <p:cNvGrpSpPr/>
          <p:nvPr/>
        </p:nvGrpSpPr>
        <p:grpSpPr>
          <a:xfrm>
            <a:off x="9372346" y="3728974"/>
            <a:ext cx="2287461" cy="814480"/>
            <a:chOff x="0" y="0"/>
            <a:chExt cx="2287460" cy="814479"/>
          </a:xfrm>
        </p:grpSpPr>
        <p:sp>
          <p:nvSpPr>
            <p:cNvPr id="2900" name="Rechthoek 29"/>
            <p:cNvSpPr/>
            <p:nvPr/>
          </p:nvSpPr>
          <p:spPr>
            <a:xfrm>
              <a:off x="5160" y="22548"/>
              <a:ext cx="2282301" cy="791932"/>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1" name="Tekstvak 30"/>
            <p:cNvSpPr txBox="1"/>
            <p:nvPr/>
          </p:nvSpPr>
          <p:spPr>
            <a:xfrm>
              <a:off x="0" y="0"/>
              <a:ext cx="865483" cy="2565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lvl1pPr algn="ctr">
                <a:defRPr sz="900">
                  <a:solidFill>
                    <a:srgbClr val="D1847A"/>
                  </a:solidFill>
                  <a:latin typeface="Open Sans"/>
                  <a:ea typeface="Open Sans"/>
                  <a:cs typeface="Open Sans"/>
                  <a:sym typeface="Open Sans"/>
                </a:defRPr>
              </a:lvl1pPr>
            </a:lstStyle>
            <a:p>
              <a:r>
                <a:t>Opmerkingen</a:t>
              </a:r>
            </a:p>
          </p:txBody>
        </p:sp>
        <p:grpSp>
          <p:nvGrpSpPr>
            <p:cNvPr id="2907" name="Groep 31"/>
            <p:cNvGrpSpPr/>
            <p:nvPr/>
          </p:nvGrpSpPr>
          <p:grpSpPr>
            <a:xfrm>
              <a:off x="165981" y="239848"/>
              <a:ext cx="449084" cy="127001"/>
              <a:chOff x="0" y="0"/>
              <a:chExt cx="449083" cy="127000"/>
            </a:xfrm>
          </p:grpSpPr>
          <p:sp>
            <p:nvSpPr>
              <p:cNvPr id="2902" name="Rechthoek 50"/>
              <p:cNvSpPr/>
              <p:nvPr/>
            </p:nvSpPr>
            <p:spPr>
              <a:xfrm>
                <a:off x="0" y="9195"/>
                <a:ext cx="427529" cy="111143"/>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3" name="Tekstvak 51"/>
              <p:cNvSpPr txBox="1"/>
              <p:nvPr/>
            </p:nvSpPr>
            <p:spPr>
              <a:xfrm>
                <a:off x="151130" y="0"/>
                <a:ext cx="297954" cy="1270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Nieuwe</a:t>
                </a:r>
              </a:p>
            </p:txBody>
          </p:sp>
          <p:grpSp>
            <p:nvGrpSpPr>
              <p:cNvPr id="2906" name="Groep 52"/>
              <p:cNvGrpSpPr/>
              <p:nvPr/>
            </p:nvGrpSpPr>
            <p:grpSpPr>
              <a:xfrm>
                <a:off x="37639" y="18858"/>
                <a:ext cx="89526" cy="70087"/>
                <a:chOff x="0" y="0"/>
                <a:chExt cx="89524" cy="70085"/>
              </a:xfrm>
            </p:grpSpPr>
            <p:sp>
              <p:nvSpPr>
                <p:cNvPr id="2904" name="Tekstballon: rechthoek met afgeronde hoeken 53"/>
                <p:cNvSpPr/>
                <p:nvPr/>
              </p:nvSpPr>
              <p:spPr>
                <a:xfrm>
                  <a:off x="14271" y="11792"/>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5" name="Plusteken 54"/>
                <p:cNvSpPr/>
                <p:nvPr/>
              </p:nvSpPr>
              <p:spPr>
                <a:xfrm>
                  <a:off x="0" y="0"/>
                  <a:ext cx="35016" cy="29466"/>
                </a:xfrm>
                <a:custGeom>
                  <a:avLst/>
                  <a:gdLst/>
                  <a:ahLst/>
                  <a:cxnLst>
                    <a:cxn ang="0">
                      <a:pos x="wd2" y="hd2"/>
                    </a:cxn>
                    <a:cxn ang="5400000">
                      <a:pos x="wd2" y="hd2"/>
                    </a:cxn>
                    <a:cxn ang="10800000">
                      <a:pos x="wd2" y="hd2"/>
                    </a:cxn>
                    <a:cxn ang="16200000">
                      <a:pos x="wd2" y="hd2"/>
                    </a:cxn>
                  </a:cxnLst>
                  <a:rect l="0" t="0" r="r" b="b"/>
                  <a:pathLst>
                    <a:path w="21600" h="21600" extrusionOk="0">
                      <a:moveTo>
                        <a:pt x="0" y="6238"/>
                      </a:moveTo>
                      <a:lnTo>
                        <a:pt x="6961" y="6238"/>
                      </a:lnTo>
                      <a:lnTo>
                        <a:pt x="6961" y="0"/>
                      </a:lnTo>
                      <a:lnTo>
                        <a:pt x="14639" y="0"/>
                      </a:lnTo>
                      <a:lnTo>
                        <a:pt x="14639" y="6238"/>
                      </a:lnTo>
                      <a:lnTo>
                        <a:pt x="21600" y="6238"/>
                      </a:lnTo>
                      <a:lnTo>
                        <a:pt x="21600" y="15362"/>
                      </a:lnTo>
                      <a:lnTo>
                        <a:pt x="14639" y="15362"/>
                      </a:lnTo>
                      <a:lnTo>
                        <a:pt x="14639" y="21600"/>
                      </a:lnTo>
                      <a:lnTo>
                        <a:pt x="6961" y="21600"/>
                      </a:lnTo>
                      <a:lnTo>
                        <a:pt x="6961" y="15362"/>
                      </a:lnTo>
                      <a:lnTo>
                        <a:pt x="0" y="15362"/>
                      </a:lnTo>
                      <a:close/>
                    </a:path>
                  </a:pathLst>
                </a:custGeom>
                <a:solidFill>
                  <a:srgbClr val="6EA693"/>
                </a:solidFill>
                <a:ln w="6350" cap="flat">
                  <a:solidFill>
                    <a:srgbClr val="FFFFFF"/>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3" name="Groep 32"/>
            <p:cNvGrpSpPr/>
            <p:nvPr/>
          </p:nvGrpSpPr>
          <p:grpSpPr>
            <a:xfrm>
              <a:off x="1826854" y="249044"/>
              <a:ext cx="126764" cy="111143"/>
              <a:chOff x="0" y="0"/>
              <a:chExt cx="126762" cy="111142"/>
            </a:xfrm>
          </p:grpSpPr>
          <p:sp>
            <p:nvSpPr>
              <p:cNvPr id="2908" name="Rechthoek 45"/>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09" name="Tekstballon: rechthoek met afgeronde hoeken 46"/>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2" name="Groep 47"/>
              <p:cNvGrpSpPr/>
              <p:nvPr/>
            </p:nvGrpSpPr>
            <p:grpSpPr>
              <a:xfrm>
                <a:off x="11611" y="18008"/>
                <a:ext cx="44189" cy="30765"/>
                <a:chOff x="0" y="0"/>
                <a:chExt cx="44187" cy="30764"/>
              </a:xfrm>
            </p:grpSpPr>
            <p:sp>
              <p:nvSpPr>
                <p:cNvPr id="2910" name="Rechthoek 48"/>
                <p:cNvSpPr/>
                <p:nvPr/>
              </p:nvSpPr>
              <p:spPr>
                <a:xfrm>
                  <a:off x="14087" y="9032"/>
                  <a:ext cx="30101"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1" name="Pijl: punthaak 49"/>
                <p:cNvSpPr/>
                <p:nvPr/>
              </p:nvSpPr>
              <p:spPr>
                <a:xfrm rot="10800000">
                  <a:off x="0" y="-1"/>
                  <a:ext cx="33237" cy="3076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19" name="Groep 33"/>
            <p:cNvGrpSpPr/>
            <p:nvPr/>
          </p:nvGrpSpPr>
          <p:grpSpPr>
            <a:xfrm>
              <a:off x="2012848" y="249044"/>
              <a:ext cx="126764" cy="111143"/>
              <a:chOff x="0" y="0"/>
              <a:chExt cx="126762" cy="111142"/>
            </a:xfrm>
          </p:grpSpPr>
          <p:sp>
            <p:nvSpPr>
              <p:cNvPr id="2914" name="Rechthoek 40"/>
              <p:cNvSpPr/>
              <p:nvPr/>
            </p:nvSpPr>
            <p:spPr>
              <a:xfrm>
                <a:off x="0" y="-1"/>
                <a:ext cx="126763" cy="111144"/>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5" name="Tekstballon: rechthoek met afgeronde hoeken 41"/>
              <p:cNvSpPr/>
              <p:nvPr/>
            </p:nvSpPr>
            <p:spPr>
              <a:xfrm>
                <a:off x="30236" y="30230"/>
                <a:ext cx="75254" cy="58294"/>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904" y="0"/>
                      <a:pt x="2020" y="0"/>
                    </a:cubicBezTo>
                    <a:lnTo>
                      <a:pt x="3600" y="0"/>
                    </a:lnTo>
                    <a:lnTo>
                      <a:pt x="19580" y="0"/>
                    </a:lnTo>
                    <a:cubicBezTo>
                      <a:pt x="20696" y="0"/>
                      <a:pt x="21600" y="1168"/>
                      <a:pt x="21600" y="2608"/>
                    </a:cubicBezTo>
                    <a:lnTo>
                      <a:pt x="21600" y="13039"/>
                    </a:lnTo>
                    <a:cubicBezTo>
                      <a:pt x="21600" y="14480"/>
                      <a:pt x="20696" y="15647"/>
                      <a:pt x="19580" y="15647"/>
                    </a:cubicBezTo>
                    <a:lnTo>
                      <a:pt x="9000" y="15647"/>
                    </a:lnTo>
                    <a:lnTo>
                      <a:pt x="5125" y="21600"/>
                    </a:lnTo>
                    <a:lnTo>
                      <a:pt x="3600" y="15647"/>
                    </a:lnTo>
                    <a:lnTo>
                      <a:pt x="2020" y="15647"/>
                    </a:lnTo>
                    <a:cubicBezTo>
                      <a:pt x="904" y="15647"/>
                      <a:pt x="0" y="14480"/>
                      <a:pt x="0" y="13039"/>
                    </a:cubicBez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18" name="Groep 42"/>
              <p:cNvGrpSpPr/>
              <p:nvPr/>
            </p:nvGrpSpPr>
            <p:grpSpPr>
              <a:xfrm>
                <a:off x="25516" y="18008"/>
                <a:ext cx="44188" cy="30765"/>
                <a:chOff x="0" y="0"/>
                <a:chExt cx="44187" cy="30764"/>
              </a:xfrm>
            </p:grpSpPr>
            <p:sp>
              <p:nvSpPr>
                <p:cNvPr id="2916" name="Rechthoek 43"/>
                <p:cNvSpPr/>
                <p:nvPr/>
              </p:nvSpPr>
              <p:spPr>
                <a:xfrm flipH="1">
                  <a:off x="-1" y="9032"/>
                  <a:ext cx="30102" cy="12701"/>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17" name="Pijl: punthaak 44"/>
                <p:cNvSpPr/>
                <p:nvPr/>
              </p:nvSpPr>
              <p:spPr>
                <a:xfrm rot="10800000" flipH="1">
                  <a:off x="10950" y="0"/>
                  <a:ext cx="33238" cy="30765"/>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sp>
          <p:nvSpPr>
            <p:cNvPr id="2920" name="Rechthoek 34"/>
            <p:cNvSpPr/>
            <p:nvPr/>
          </p:nvSpPr>
          <p:spPr>
            <a:xfrm>
              <a:off x="60547" y="414785"/>
              <a:ext cx="2100569" cy="349031"/>
            </a:xfrm>
            <a:prstGeom prst="rect">
              <a:avLst/>
            </a:prstGeom>
            <a:solidFill>
              <a:srgbClr val="F0F0F0"/>
            </a:solidFill>
            <a:ln w="6350" cap="flat">
              <a:solidFill>
                <a:srgbClr val="D1847A"/>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23" name="Rechthoek 35"/>
            <p:cNvGrpSpPr/>
            <p:nvPr/>
          </p:nvGrpSpPr>
          <p:grpSpPr>
            <a:xfrm>
              <a:off x="301539" y="553380"/>
              <a:ext cx="1783108" cy="140238"/>
              <a:chOff x="0" y="0"/>
              <a:chExt cx="1783107" cy="140237"/>
            </a:xfrm>
          </p:grpSpPr>
          <p:sp>
            <p:nvSpPr>
              <p:cNvPr id="2921" name="Rectangle"/>
              <p:cNvSpPr/>
              <p:nvPr/>
            </p:nvSpPr>
            <p:spPr>
              <a:xfrm>
                <a:off x="-1" y="-1"/>
                <a:ext cx="1783109" cy="140239"/>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t">
                <a:noAutofit/>
              </a:bodyPr>
              <a:lstStyle/>
              <a:p>
                <a:pPr>
                  <a:defRPr>
                    <a:solidFill>
                      <a:srgbClr val="FFFFFF"/>
                    </a:solidFill>
                    <a:latin typeface="+mj-lt"/>
                    <a:ea typeface="+mj-ea"/>
                    <a:cs typeface="+mj-cs"/>
                    <a:sym typeface="Calibri"/>
                  </a:defRPr>
                </a:pPr>
                <a:endParaRPr/>
              </a:p>
            </p:txBody>
          </p:sp>
          <p:sp>
            <p:nvSpPr>
              <p:cNvPr id="2922" name="&lt;typ hier uw opmerking&gt;"/>
              <p:cNvSpPr txBox="1"/>
              <p:nvPr/>
            </p:nvSpPr>
            <p:spPr>
              <a:xfrm>
                <a:off x="3174" y="3174"/>
                <a:ext cx="1776759"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000" tIns="18000" rIns="18000" bIns="18000" numCol="1" anchor="t">
                <a:spAutoFit/>
              </a:bodyPr>
              <a:lstStyle>
                <a:lvl1pPr>
                  <a:defRPr sz="400">
                    <a:latin typeface="Open Sans"/>
                    <a:ea typeface="Open Sans"/>
                    <a:cs typeface="Open Sans"/>
                    <a:sym typeface="Open Sans"/>
                  </a:defRPr>
                </a:lvl1pPr>
              </a:lstStyle>
              <a:p>
                <a:r>
                  <a:t>&lt;typ hier uw opmerking&gt;</a:t>
                </a:r>
              </a:p>
            </p:txBody>
          </p:sp>
        </p:grpSp>
        <p:sp>
          <p:nvSpPr>
            <p:cNvPr id="2924" name="Rechthoekige driehoek 36"/>
            <p:cNvSpPr/>
            <p:nvPr/>
          </p:nvSpPr>
          <p:spPr>
            <a:xfrm flipH="1">
              <a:off x="98404" y="458184"/>
              <a:ext cx="33237" cy="279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000000"/>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25" name="Tekstvak 37"/>
            <p:cNvSpPr txBox="1"/>
            <p:nvPr/>
          </p:nvSpPr>
          <p:spPr>
            <a:xfrm>
              <a:off x="161044" y="415924"/>
              <a:ext cx="451237"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400">
                  <a:latin typeface="Open Sans Bold"/>
                  <a:ea typeface="Open Sans Bold"/>
                  <a:cs typeface="Open Sans Bold"/>
                  <a:sym typeface="Open Sans Bold"/>
                </a:defRPr>
              </a:lvl1pPr>
            </a:lstStyle>
            <a:p>
              <a:r>
                <a:t>Gebruiker 01</a:t>
              </a:r>
            </a:p>
          </p:txBody>
        </p:sp>
        <p:sp>
          <p:nvSpPr>
            <p:cNvPr id="2926" name="Tekstvak 38"/>
            <p:cNvSpPr txBox="1"/>
            <p:nvPr/>
          </p:nvSpPr>
          <p:spPr>
            <a:xfrm>
              <a:off x="571194" y="412999"/>
              <a:ext cx="873024"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defRPr sz="500">
                  <a:latin typeface="Open Sans"/>
                  <a:ea typeface="Open Sans"/>
                  <a:cs typeface="Open Sans"/>
                  <a:sym typeface="Open Sans"/>
                </a:defRPr>
              </a:lvl1pPr>
            </a:lstStyle>
            <a:p>
              <a:r>
                <a:t>Een paar seconden geleden</a:t>
              </a:r>
            </a:p>
          </p:txBody>
        </p:sp>
        <p:grpSp>
          <p:nvGrpSpPr>
            <p:cNvPr id="2929" name="Ovaal 39"/>
            <p:cNvGrpSpPr/>
            <p:nvPr/>
          </p:nvGrpSpPr>
          <p:grpSpPr>
            <a:xfrm>
              <a:off x="131640" y="528165"/>
              <a:ext cx="142283" cy="132365"/>
              <a:chOff x="0" y="0"/>
              <a:chExt cx="142281" cy="132364"/>
            </a:xfrm>
          </p:grpSpPr>
          <p:sp>
            <p:nvSpPr>
              <p:cNvPr id="2927" name="Oval"/>
              <p:cNvSpPr/>
              <p:nvPr/>
            </p:nvSpPr>
            <p:spPr>
              <a:xfrm>
                <a:off x="0" y="12636"/>
                <a:ext cx="142282" cy="119729"/>
              </a:xfrm>
              <a:prstGeom prst="ellipse">
                <a:avLst/>
              </a:prstGeom>
              <a:solidFill>
                <a:srgbClr val="D4D4D4"/>
              </a:solidFill>
              <a:ln w="12700" cap="flat">
                <a:noFill/>
                <a:miter lim="400000"/>
              </a:ln>
              <a:effectLst/>
            </p:spPr>
            <p:txBody>
              <a:bodyPr wrap="square" lIns="45719" tIns="45719" rIns="45719" bIns="45719" numCol="1" anchor="ctr">
                <a:noAutofit/>
              </a:bodyPr>
              <a:lstStyle/>
              <a:p>
                <a:pPr algn="ctr">
                  <a:defRPr>
                    <a:solidFill>
                      <a:srgbClr val="FFFFFF"/>
                    </a:solidFill>
                    <a:latin typeface="+mj-lt"/>
                    <a:ea typeface="+mj-ea"/>
                    <a:cs typeface="+mj-cs"/>
                    <a:sym typeface="Calibri"/>
                  </a:defRPr>
                </a:pPr>
                <a:endParaRPr/>
              </a:p>
            </p:txBody>
          </p:sp>
          <p:sp>
            <p:nvSpPr>
              <p:cNvPr id="2928" name="AA"/>
              <p:cNvSpPr txBox="1"/>
              <p:nvPr/>
            </p:nvSpPr>
            <p:spPr>
              <a:xfrm>
                <a:off x="7640" y="0"/>
                <a:ext cx="1270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ctr">
                  <a:defRPr sz="500">
                    <a:solidFill>
                      <a:srgbClr val="8C8F92"/>
                    </a:solidFill>
                    <a:latin typeface="Open Sans"/>
                    <a:ea typeface="Open Sans"/>
                    <a:cs typeface="Open Sans"/>
                    <a:sym typeface="Open Sans"/>
                  </a:defRPr>
                </a:lvl1pPr>
              </a:lstStyle>
              <a:p>
                <a:r>
                  <a:t>AA</a:t>
                </a:r>
              </a:p>
            </p:txBody>
          </p:sp>
        </p:grpSp>
      </p:grpSp>
      <p:grpSp>
        <p:nvGrpSpPr>
          <p:cNvPr id="2933" name="Groep 56"/>
          <p:cNvGrpSpPr/>
          <p:nvPr/>
        </p:nvGrpSpPr>
        <p:grpSpPr>
          <a:xfrm>
            <a:off x="9240708" y="4645724"/>
            <a:ext cx="471726" cy="441795"/>
            <a:chOff x="0" y="0"/>
            <a:chExt cx="471724" cy="441794"/>
          </a:xfrm>
        </p:grpSpPr>
        <p:sp>
          <p:nvSpPr>
            <p:cNvPr id="2931" name="Rechthoek 57"/>
            <p:cNvSpPr/>
            <p:nvPr/>
          </p:nvSpPr>
          <p:spPr>
            <a:xfrm>
              <a:off x="0" y="-1"/>
              <a:ext cx="471725" cy="441796"/>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2" name="Tekstballon: rechthoek met afgeronde hoeken 58"/>
            <p:cNvSpPr/>
            <p:nvPr/>
          </p:nvSpPr>
          <p:spPr>
            <a:xfrm>
              <a:off x="111808" y="121131"/>
              <a:ext cx="246459" cy="226883"/>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9128"/>
                  </a:lnTo>
                  <a:close/>
                </a:path>
              </a:pathLst>
            </a:custGeom>
            <a:solidFill>
              <a:srgbClr val="FFCDB2"/>
            </a:solidFill>
            <a:ln w="12700" cap="flat">
              <a:solidFill>
                <a:srgbClr val="D97068"/>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sp>
        <p:nvSpPr>
          <p:cNvPr id="2934" name="Tekstvak 61"/>
          <p:cNvSpPr txBox="1"/>
          <p:nvPr/>
        </p:nvSpPr>
        <p:spPr>
          <a:xfrm>
            <a:off x="1679128" y="5412430"/>
            <a:ext cx="5761552" cy="965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1400">
                <a:solidFill>
                  <a:srgbClr val="211F26"/>
                </a:solidFill>
                <a:latin typeface="Segoe UI"/>
                <a:ea typeface="Segoe UI"/>
                <a:cs typeface="Segoe UI"/>
                <a:sym typeface="Segoe UI"/>
              </a:defRPr>
            </a:lvl1pPr>
          </a:lstStyle>
          <a:p>
            <a:r>
              <a:t>Wanneer het venster voor opmerkingen is geopend zijn in de rechter bovenhoek twee knopjes zichtbaar. Met het linker knopje verplaats je je naar de vorige opmerking in de presentatie en met het rechter knopje verplaats je je naar de volgende opmerking.</a:t>
            </a:r>
          </a:p>
        </p:txBody>
      </p:sp>
      <p:grpSp>
        <p:nvGrpSpPr>
          <p:cNvPr id="2937" name="Ovaal 62"/>
          <p:cNvGrpSpPr/>
          <p:nvPr/>
        </p:nvGrpSpPr>
        <p:grpSpPr>
          <a:xfrm>
            <a:off x="8282534" y="5412430"/>
            <a:ext cx="288033" cy="288033"/>
            <a:chOff x="0" y="0"/>
            <a:chExt cx="288032" cy="288032"/>
          </a:xfrm>
        </p:grpSpPr>
        <p:sp>
          <p:nvSpPr>
            <p:cNvPr id="293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36"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43" name="Groep 72"/>
          <p:cNvGrpSpPr/>
          <p:nvPr/>
        </p:nvGrpSpPr>
        <p:grpSpPr>
          <a:xfrm>
            <a:off x="8987356" y="5412430"/>
            <a:ext cx="412275" cy="429569"/>
            <a:chOff x="0" y="0"/>
            <a:chExt cx="412274" cy="429568"/>
          </a:xfrm>
        </p:grpSpPr>
        <p:sp>
          <p:nvSpPr>
            <p:cNvPr id="2938" name="Rechthoek 79"/>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39" name="Tekstballon: rechthoek met afgeronde hoeken 80"/>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2" name="Groep 81"/>
            <p:cNvGrpSpPr/>
            <p:nvPr/>
          </p:nvGrpSpPr>
          <p:grpSpPr>
            <a:xfrm>
              <a:off x="37765" y="69602"/>
              <a:ext cx="143713" cy="118906"/>
              <a:chOff x="0" y="0"/>
              <a:chExt cx="143711" cy="118905"/>
            </a:xfrm>
          </p:grpSpPr>
          <p:sp>
            <p:nvSpPr>
              <p:cNvPr id="2940" name="Rechthoek 82"/>
              <p:cNvSpPr/>
              <p:nvPr/>
            </p:nvSpPr>
            <p:spPr>
              <a:xfrm>
                <a:off x="45816" y="35229"/>
                <a:ext cx="97896"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1" name="Pijl: punthaak 83"/>
              <p:cNvSpPr/>
              <p:nvPr/>
            </p:nvSpPr>
            <p:spPr>
              <a:xfrm rot="10800000">
                <a:off x="-1" y="-1"/>
                <a:ext cx="108096" cy="118907"/>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49" name="Groep 73"/>
          <p:cNvGrpSpPr/>
          <p:nvPr/>
        </p:nvGrpSpPr>
        <p:grpSpPr>
          <a:xfrm>
            <a:off x="9516068" y="5412430"/>
            <a:ext cx="412275" cy="429569"/>
            <a:chOff x="0" y="0"/>
            <a:chExt cx="412274" cy="429568"/>
          </a:xfrm>
        </p:grpSpPr>
        <p:sp>
          <p:nvSpPr>
            <p:cNvPr id="2944" name="Rechthoek 74"/>
            <p:cNvSpPr/>
            <p:nvPr/>
          </p:nvSpPr>
          <p:spPr>
            <a:xfrm>
              <a:off x="-1" y="-1"/>
              <a:ext cx="412276" cy="429570"/>
            </a:xfrm>
            <a:prstGeom prst="rect">
              <a:avLst/>
            </a:prstGeom>
            <a:solidFill>
              <a:srgbClr val="FFFFFF"/>
            </a:solidFill>
            <a:ln w="6350" cap="flat">
              <a:solidFill>
                <a:srgbClr val="D2D2D2"/>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5" name="Tekstballon: rechthoek met afgeronde hoeken 75"/>
            <p:cNvSpPr/>
            <p:nvPr/>
          </p:nvSpPr>
          <p:spPr>
            <a:xfrm>
              <a:off x="98340" y="116842"/>
              <a:ext cx="244749" cy="225305"/>
            </a:xfrm>
            <a:custGeom>
              <a:avLst/>
              <a:gdLst/>
              <a:ahLst/>
              <a:cxnLst>
                <a:cxn ang="0">
                  <a:pos x="wd2" y="hd2"/>
                </a:cxn>
                <a:cxn ang="5400000">
                  <a:pos x="wd2" y="hd2"/>
                </a:cxn>
                <a:cxn ang="10800000">
                  <a:pos x="wd2" y="hd2"/>
                </a:cxn>
                <a:cxn ang="16200000">
                  <a:pos x="wd2" y="hd2"/>
                </a:cxn>
              </a:cxnLst>
              <a:rect l="0" t="0" r="r" b="b"/>
              <a:pathLst>
                <a:path w="21600" h="21600" extrusionOk="0">
                  <a:moveTo>
                    <a:pt x="0" y="2608"/>
                  </a:moveTo>
                  <a:cubicBezTo>
                    <a:pt x="0" y="1168"/>
                    <a:pt x="1075" y="0"/>
                    <a:pt x="2401" y="0"/>
                  </a:cubicBezTo>
                  <a:lnTo>
                    <a:pt x="3600" y="0"/>
                  </a:lnTo>
                  <a:lnTo>
                    <a:pt x="19199" y="0"/>
                  </a:lnTo>
                  <a:cubicBezTo>
                    <a:pt x="20525" y="0"/>
                    <a:pt x="21600" y="1168"/>
                    <a:pt x="21600" y="2608"/>
                  </a:cubicBezTo>
                  <a:lnTo>
                    <a:pt x="21600" y="13039"/>
                  </a:lnTo>
                  <a:cubicBezTo>
                    <a:pt x="21600" y="14480"/>
                    <a:pt x="20525" y="15647"/>
                    <a:pt x="19199" y="15647"/>
                  </a:cubicBezTo>
                  <a:lnTo>
                    <a:pt x="9000" y="15647"/>
                  </a:lnTo>
                  <a:lnTo>
                    <a:pt x="5125" y="21600"/>
                  </a:lnTo>
                  <a:lnTo>
                    <a:pt x="3600" y="15647"/>
                  </a:lnTo>
                  <a:lnTo>
                    <a:pt x="2401" y="15647"/>
                  </a:lnTo>
                  <a:cubicBezTo>
                    <a:pt x="1075" y="15647"/>
                    <a:pt x="0" y="14480"/>
                    <a:pt x="0" y="13039"/>
                  </a:cubicBezTo>
                  <a:lnTo>
                    <a:pt x="0" y="13039"/>
                  </a:lnTo>
                  <a:lnTo>
                    <a:pt x="0" y="9128"/>
                  </a:lnTo>
                  <a:close/>
                </a:path>
              </a:pathLst>
            </a:custGeom>
            <a:solidFill>
              <a:srgbClr val="F0F0F0"/>
            </a:solidFill>
            <a:ln w="6350" cap="flat">
              <a:solidFill>
                <a:srgbClr val="B7B4B3"/>
              </a:solidFill>
              <a:prstDash val="solid"/>
              <a:miter lim="8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nvGrpSpPr>
            <p:cNvPr id="2948" name="Groep 76"/>
            <p:cNvGrpSpPr/>
            <p:nvPr/>
          </p:nvGrpSpPr>
          <p:grpSpPr>
            <a:xfrm>
              <a:off x="82988" y="69602"/>
              <a:ext cx="143712" cy="118906"/>
              <a:chOff x="0" y="0"/>
              <a:chExt cx="143711" cy="118905"/>
            </a:xfrm>
          </p:grpSpPr>
          <p:sp>
            <p:nvSpPr>
              <p:cNvPr id="2946" name="Rechthoek 77"/>
              <p:cNvSpPr/>
              <p:nvPr/>
            </p:nvSpPr>
            <p:spPr>
              <a:xfrm flipH="1">
                <a:off x="0" y="35229"/>
                <a:ext cx="97895" cy="48446"/>
              </a:xfrm>
              <a:prstGeom prst="rect">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sp>
            <p:nvSpPr>
              <p:cNvPr id="2947" name="Pijl: punthaak 78"/>
              <p:cNvSpPr/>
              <p:nvPr/>
            </p:nvSpPr>
            <p:spPr>
              <a:xfrm rot="10800000" flipH="1">
                <a:off x="35616" y="0"/>
                <a:ext cx="108096" cy="118906"/>
              </a:xfrm>
              <a:prstGeom prst="chevron">
                <a:avLst>
                  <a:gd name="adj" fmla="val 50000"/>
                </a:avLst>
              </a:prstGeom>
              <a:solidFill>
                <a:srgbClr val="5281AE"/>
              </a:solidFill>
              <a:ln w="12700" cap="flat">
                <a:noFill/>
                <a:miter lim="400000"/>
              </a:ln>
              <a:effectLst/>
            </p:spPr>
            <p:txBody>
              <a:bodyPr wrap="square" lIns="45719" tIns="45719" rIns="45719" bIns="45719" numCol="1" anchor="ctr">
                <a:noAutofit/>
              </a:bodyPr>
              <a:lstStyle/>
              <a:p>
                <a:pPr>
                  <a:defRPr sz="1000">
                    <a:latin typeface="Open Sans Bold"/>
                    <a:ea typeface="Open Sans Bold"/>
                    <a:cs typeface="Open Sans Bold"/>
                    <a:sym typeface="Open Sans Bold"/>
                  </a:defRPr>
                </a:pPr>
                <a:endParaRPr/>
              </a:p>
            </p:txBody>
          </p:sp>
        </p:grpSp>
      </p:grpSp>
      <p:grpSp>
        <p:nvGrpSpPr>
          <p:cNvPr id="2952" name="Ovaal 84"/>
          <p:cNvGrpSpPr/>
          <p:nvPr/>
        </p:nvGrpSpPr>
        <p:grpSpPr>
          <a:xfrm>
            <a:off x="8762911" y="2648286"/>
            <a:ext cx="288033" cy="288033"/>
            <a:chOff x="0" y="0"/>
            <a:chExt cx="288032" cy="288032"/>
          </a:xfrm>
        </p:grpSpPr>
        <p:sp>
          <p:nvSpPr>
            <p:cNvPr id="2950"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1"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55" name="Ovaal 85"/>
          <p:cNvGrpSpPr/>
          <p:nvPr/>
        </p:nvGrpSpPr>
        <p:grpSpPr>
          <a:xfrm>
            <a:off x="8741151" y="3751522"/>
            <a:ext cx="288033" cy="288033"/>
            <a:chOff x="0" y="0"/>
            <a:chExt cx="288032" cy="288032"/>
          </a:xfrm>
        </p:grpSpPr>
        <p:sp>
          <p:nvSpPr>
            <p:cNvPr id="2953"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4"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58" name="Ovaal 86"/>
          <p:cNvGrpSpPr/>
          <p:nvPr/>
        </p:nvGrpSpPr>
        <p:grpSpPr>
          <a:xfrm>
            <a:off x="8571520" y="4645726"/>
            <a:ext cx="288033" cy="288033"/>
            <a:chOff x="0" y="0"/>
            <a:chExt cx="288032" cy="288032"/>
          </a:xfrm>
        </p:grpSpPr>
        <p:sp>
          <p:nvSpPr>
            <p:cNvPr id="2956"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57"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61" name="Ovaal 87"/>
          <p:cNvGrpSpPr/>
          <p:nvPr/>
        </p:nvGrpSpPr>
        <p:grpSpPr>
          <a:xfrm>
            <a:off x="8773859" y="3160240"/>
            <a:ext cx="288033" cy="288033"/>
            <a:chOff x="0" y="0"/>
            <a:chExt cx="288032" cy="288032"/>
          </a:xfrm>
        </p:grpSpPr>
        <p:sp>
          <p:nvSpPr>
            <p:cNvPr id="2959"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0"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grpSp>
        <p:nvGrpSpPr>
          <p:cNvPr id="2964" name="Ovaal 93"/>
          <p:cNvGrpSpPr/>
          <p:nvPr/>
        </p:nvGrpSpPr>
        <p:grpSpPr>
          <a:xfrm>
            <a:off x="1215428" y="5412430"/>
            <a:ext cx="288033" cy="288033"/>
            <a:chOff x="0" y="0"/>
            <a:chExt cx="288032" cy="288032"/>
          </a:xfrm>
        </p:grpSpPr>
        <p:sp>
          <p:nvSpPr>
            <p:cNvPr id="2962"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sz="1000" b="1" cap="all">
                  <a:solidFill>
                    <a:srgbClr val="FFFFFF"/>
                  </a:solidFill>
                  <a:latin typeface="Segoe UI"/>
                  <a:ea typeface="Segoe UI"/>
                  <a:cs typeface="Segoe UI"/>
                  <a:sym typeface="Segoe UI"/>
                </a:defRPr>
              </a:pPr>
              <a:endParaRPr/>
            </a:p>
          </p:txBody>
        </p:sp>
        <p:sp>
          <p:nvSpPr>
            <p:cNvPr id="2963" name="5"/>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5</a:t>
              </a:r>
            </a:p>
          </p:txBody>
        </p:sp>
      </p:grpSp>
      <p:grpSp>
        <p:nvGrpSpPr>
          <p:cNvPr id="2967" name="Ovaal 94"/>
          <p:cNvGrpSpPr/>
          <p:nvPr/>
        </p:nvGrpSpPr>
        <p:grpSpPr>
          <a:xfrm>
            <a:off x="1215428" y="2648286"/>
            <a:ext cx="288033" cy="288033"/>
            <a:chOff x="0" y="0"/>
            <a:chExt cx="288032" cy="288032"/>
          </a:xfrm>
        </p:grpSpPr>
        <p:sp>
          <p:nvSpPr>
            <p:cNvPr id="2965"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6" name="1"/>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1</a:t>
              </a:r>
            </a:p>
          </p:txBody>
        </p:sp>
      </p:grpSp>
      <p:grpSp>
        <p:nvGrpSpPr>
          <p:cNvPr id="2970" name="Ovaal 95"/>
          <p:cNvGrpSpPr/>
          <p:nvPr/>
        </p:nvGrpSpPr>
        <p:grpSpPr>
          <a:xfrm>
            <a:off x="1215428" y="3751522"/>
            <a:ext cx="288033" cy="288033"/>
            <a:chOff x="0" y="0"/>
            <a:chExt cx="288032" cy="288032"/>
          </a:xfrm>
        </p:grpSpPr>
        <p:sp>
          <p:nvSpPr>
            <p:cNvPr id="2968"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69" name="3"/>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3</a:t>
              </a:r>
            </a:p>
          </p:txBody>
        </p:sp>
      </p:grpSp>
      <p:grpSp>
        <p:nvGrpSpPr>
          <p:cNvPr id="2973" name="Ovaal 96"/>
          <p:cNvGrpSpPr/>
          <p:nvPr/>
        </p:nvGrpSpPr>
        <p:grpSpPr>
          <a:xfrm>
            <a:off x="1215428" y="4645726"/>
            <a:ext cx="288033" cy="288033"/>
            <a:chOff x="0" y="0"/>
            <a:chExt cx="288032" cy="288032"/>
          </a:xfrm>
        </p:grpSpPr>
        <p:sp>
          <p:nvSpPr>
            <p:cNvPr id="2971"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2" name="4"/>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4</a:t>
              </a:r>
            </a:p>
          </p:txBody>
        </p:sp>
      </p:grpSp>
      <p:grpSp>
        <p:nvGrpSpPr>
          <p:cNvPr id="2976" name="Ovaal 97"/>
          <p:cNvGrpSpPr/>
          <p:nvPr/>
        </p:nvGrpSpPr>
        <p:grpSpPr>
          <a:xfrm>
            <a:off x="1215428" y="3160240"/>
            <a:ext cx="288033" cy="288033"/>
            <a:chOff x="0" y="0"/>
            <a:chExt cx="288032" cy="288032"/>
          </a:xfrm>
        </p:grpSpPr>
        <p:sp>
          <p:nvSpPr>
            <p:cNvPr id="2974" name="Circle"/>
            <p:cNvSpPr/>
            <p:nvPr/>
          </p:nvSpPr>
          <p:spPr>
            <a:xfrm>
              <a:off x="-1" y="-1"/>
              <a:ext cx="288034" cy="288034"/>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lnSpc>
                  <a:spcPct val="80000"/>
                </a:lnSpc>
                <a:spcBef>
                  <a:spcPts val="600"/>
                </a:spcBef>
                <a:defRPr>
                  <a:solidFill>
                    <a:srgbClr val="FFFFFF"/>
                  </a:solidFill>
                  <a:latin typeface="+mj-lt"/>
                  <a:ea typeface="+mj-ea"/>
                  <a:cs typeface="+mj-cs"/>
                  <a:sym typeface="Calibri"/>
                </a:defRPr>
              </a:pPr>
              <a:endParaRPr/>
            </a:p>
          </p:txBody>
        </p:sp>
        <p:sp>
          <p:nvSpPr>
            <p:cNvPr id="2975" name="2"/>
            <p:cNvSpPr txBox="1"/>
            <p:nvPr/>
          </p:nvSpPr>
          <p:spPr>
            <a:xfrm>
              <a:off x="42180" y="55116"/>
              <a:ext cx="203672" cy="17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algn="ctr">
                <a:lnSpc>
                  <a:spcPct val="80000"/>
                </a:lnSpc>
                <a:spcBef>
                  <a:spcPts val="600"/>
                </a:spcBef>
                <a:defRPr sz="1000" b="1" cap="all">
                  <a:solidFill>
                    <a:srgbClr val="FFFFFF"/>
                  </a:solidFill>
                  <a:latin typeface="Segoe UI"/>
                  <a:ea typeface="Segoe UI"/>
                  <a:cs typeface="Segoe UI"/>
                  <a:sym typeface="Segoe UI"/>
                </a:defRPr>
              </a:lvl1pPr>
            </a:lstStyle>
            <a:p>
              <a:r>
                <a:t>2</a:t>
              </a:r>
            </a:p>
          </p:txBody>
        </p:sp>
      </p:grpSp>
      <p:sp>
        <p:nvSpPr>
          <p:cNvPr id="2977" name="HYPERLINK (WEBSITE)">
            <a:hlinkClick r:id="rId3"/>
          </p:cNvPr>
          <p:cNvSpPr/>
          <p:nvPr/>
        </p:nvSpPr>
        <p:spPr>
          <a:xfrm>
            <a:off x="-1" y="0"/>
            <a:ext cx="1330651" cy="1100697"/>
          </a:xfrm>
          <a:prstGeom prst="rect">
            <a:avLst/>
          </a:prstGeom>
          <a:solidFill>
            <a:srgbClr val="4472C4">
              <a:alpha val="0"/>
            </a:srgbClr>
          </a:solidFill>
          <a:ln w="12700">
            <a:miter lim="400000"/>
          </a:ln>
        </p:spPr>
        <p:txBody>
          <a:bodyPr lIns="45719" rIns="45719" anchor="ctr"/>
          <a:lstStyle/>
          <a:p>
            <a:pPr>
              <a:defRPr sz="1000" b="1">
                <a:solidFill>
                  <a:srgbClr val="211F26"/>
                </a:solidFill>
                <a:latin typeface="+mj-lt"/>
                <a:ea typeface="+mj-ea"/>
                <a:cs typeface="+mj-cs"/>
                <a:sym typeface="Calibri"/>
              </a:defRPr>
            </a:pPr>
            <a:endParaRPr/>
          </a:p>
        </p:txBody>
      </p:sp>
      <p:sp>
        <p:nvSpPr>
          <p:cNvPr id="2978" name="Slide Number"/>
          <p:cNvSpPr txBox="1">
            <a:spLocks noGrp="1"/>
          </p:cNvSpPr>
          <p:nvPr>
            <p:ph type="sldNum" sz="quarter" idx="2"/>
          </p:nvPr>
        </p:nvSpPr>
        <p:spPr>
          <a:prstGeom prst="rect">
            <a:avLst/>
          </a:prstGeom>
        </p:spPr>
        <p:txBody>
          <a:bodyPr/>
          <a:lstStyle/>
          <a:p>
            <a:fld id="{86CB4B4D-7CA3-9044-876B-883B54F8677D}" type="slidenum">
              <a:t>‹Nr.›</a:t>
            </a:fld>
            <a:endParaRPr/>
          </a:p>
        </p:txBody>
      </p:sp>
    </p:spTree>
    <p:extLst>
      <p:ext uri="{BB962C8B-B14F-4D97-AF65-F5344CB8AC3E}">
        <p14:creationId xmlns:p14="http://schemas.microsoft.com/office/powerpoint/2010/main" val="366577270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ekst (Blauw)">
    <p:spTree>
      <p:nvGrpSpPr>
        <p:cNvPr id="1" name=""/>
        <p:cNvGrpSpPr/>
        <p:nvPr/>
      </p:nvGrpSpPr>
      <p:grpSpPr>
        <a:xfrm>
          <a:off x="0" y="0"/>
          <a:ext cx="0" cy="0"/>
          <a:chOff x="0" y="0"/>
          <a:chExt cx="0" cy="0"/>
        </a:xfrm>
      </p:grpSpPr>
      <p:sp>
        <p:nvSpPr>
          <p:cNvPr id="22" name="Rechthoek 21">
            <a:extLst>
              <a:ext uri="{FF2B5EF4-FFF2-40B4-BE49-F238E27FC236}">
                <a16:creationId xmlns:a16="http://schemas.microsoft.com/office/drawing/2014/main" id="{E493D16D-3009-48A7-8CAE-D76DFD02422C}"/>
              </a:ext>
            </a:extLst>
          </p:cNvPr>
          <p:cNvSpPr/>
          <p:nvPr userDrawn="1"/>
        </p:nvSpPr>
        <p:spPr>
          <a:xfrm>
            <a:off x="-10750" y="0"/>
            <a:ext cx="1220275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dirty="0">
                <a:solidFill>
                  <a:schemeClr val="accent2"/>
                </a:solidFill>
                <a:latin typeface="+mj-lt"/>
                <a:ea typeface="+mn-ea"/>
                <a:cs typeface="Calibri" panose="020F0502020204030204" pitchFamily="34" charset="0"/>
              </a:rPr>
              <a:t>Tekst (Blauw)</a:t>
            </a:r>
          </a:p>
        </p:txBody>
      </p:sp>
      <p:sp>
        <p:nvSpPr>
          <p:cNvPr id="184" name="Tijdelijke aanduiding voor tekst 183">
            <a:extLst>
              <a:ext uri="{FF2B5EF4-FFF2-40B4-BE49-F238E27FC236}">
                <a16:creationId xmlns:a16="http://schemas.microsoft.com/office/drawing/2014/main" id="{53F1B21A-CF3B-6441-A870-5260B9155006}"/>
              </a:ext>
            </a:extLst>
          </p:cNvPr>
          <p:cNvSpPr>
            <a:spLocks noGrp="1"/>
          </p:cNvSpPr>
          <p:nvPr>
            <p:ph type="body" sz="quarter" idx="14" hasCustomPrompt="1"/>
          </p:nvPr>
        </p:nvSpPr>
        <p:spPr>
          <a:xfrm>
            <a:off x="-10748" y="-11608"/>
            <a:ext cx="12191998" cy="6869608"/>
          </a:xfrm>
          <a:custGeom>
            <a:avLst/>
            <a:gdLst>
              <a:gd name="connsiteX0" fmla="*/ 3185333 w 12191998"/>
              <a:gd name="connsiteY0" fmla="*/ 0 h 6869608"/>
              <a:gd name="connsiteX1" fmla="*/ 8925946 w 12191998"/>
              <a:gd name="connsiteY1" fmla="*/ 0 h 6869608"/>
              <a:gd name="connsiteX2" fmla="*/ 8948177 w 12191998"/>
              <a:gd name="connsiteY2" fmla="*/ 48565 h 6869608"/>
              <a:gd name="connsiteX3" fmla="*/ 11992586 w 12191998"/>
              <a:gd name="connsiteY3" fmla="*/ 1044578 h 6869608"/>
              <a:gd name="connsiteX4" fmla="*/ 12191998 w 12191998"/>
              <a:gd name="connsiteY4" fmla="*/ 989575 h 6869608"/>
              <a:gd name="connsiteX5" fmla="*/ 12191998 w 12191998"/>
              <a:gd name="connsiteY5" fmla="*/ 6196705 h 6869608"/>
              <a:gd name="connsiteX6" fmla="*/ 11851510 w 12191998"/>
              <a:gd name="connsiteY6" fmla="*/ 6626723 h 6869608"/>
              <a:gd name="connsiteX7" fmla="*/ 11646947 w 12191998"/>
              <a:gd name="connsiteY7" fmla="*/ 6869608 h 6869608"/>
              <a:gd name="connsiteX8" fmla="*/ 6613960 w 12191998"/>
              <a:gd name="connsiteY8" fmla="*/ 6869608 h 6869608"/>
              <a:gd name="connsiteX9" fmla="*/ 6636609 w 12191998"/>
              <a:gd name="connsiteY9" fmla="*/ 6805697 h 6869608"/>
              <a:gd name="connsiteX10" fmla="*/ 7241039 w 12191998"/>
              <a:gd name="connsiteY10" fmla="*/ 4210206 h 6869608"/>
              <a:gd name="connsiteX11" fmla="*/ 7198578 w 12191998"/>
              <a:gd name="connsiteY11" fmla="*/ 3111481 h 6869608"/>
              <a:gd name="connsiteX12" fmla="*/ 6593496 w 12191998"/>
              <a:gd name="connsiteY12" fmla="*/ 3838657 h 6869608"/>
              <a:gd name="connsiteX13" fmla="*/ 1147743 w 12191998"/>
              <a:gd name="connsiteY13" fmla="*/ 4894917 h 6869608"/>
              <a:gd name="connsiteX14" fmla="*/ 3182435 w 12191998"/>
              <a:gd name="connsiteY14" fmla="*/ 5149 h 6869608"/>
              <a:gd name="connsiteX15" fmla="*/ 0 w 12191998"/>
              <a:gd name="connsiteY15" fmla="*/ 0 h 6869608"/>
              <a:gd name="connsiteX16" fmla="*/ 1541390 w 12191998"/>
              <a:gd name="connsiteY16" fmla="*/ 0 h 6869608"/>
              <a:gd name="connsiteX17" fmla="*/ 1224979 w 12191998"/>
              <a:gd name="connsiteY17" fmla="*/ 267087 h 6869608"/>
              <a:gd name="connsiteX18" fmla="*/ 354211 w 12191998"/>
              <a:gd name="connsiteY18" fmla="*/ 947343 h 6869608"/>
              <a:gd name="connsiteX19" fmla="*/ 0 w 12191998"/>
              <a:gd name="connsiteY19" fmla="*/ 1210989 h 686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1998" h="6869608">
                <a:moveTo>
                  <a:pt x="3185333" y="0"/>
                </a:moveTo>
                <a:lnTo>
                  <a:pt x="8925946" y="0"/>
                </a:lnTo>
                <a:lnTo>
                  <a:pt x="8948177" y="48565"/>
                </a:lnTo>
                <a:cubicBezTo>
                  <a:pt x="9485809" y="1122949"/>
                  <a:pt x="10723864" y="1348553"/>
                  <a:pt x="11992586" y="1044578"/>
                </a:cubicBezTo>
                <a:lnTo>
                  <a:pt x="12191998" y="989575"/>
                </a:lnTo>
                <a:lnTo>
                  <a:pt x="12191998" y="6196705"/>
                </a:lnTo>
                <a:lnTo>
                  <a:pt x="11851510" y="6626723"/>
                </a:lnTo>
                <a:lnTo>
                  <a:pt x="11646947" y="6869608"/>
                </a:lnTo>
                <a:lnTo>
                  <a:pt x="6613960" y="6869608"/>
                </a:lnTo>
                <a:lnTo>
                  <a:pt x="6636609" y="6805697"/>
                </a:lnTo>
                <a:cubicBezTo>
                  <a:pt x="6886291" y="6046491"/>
                  <a:pt x="7073513" y="5195475"/>
                  <a:pt x="7241039" y="4210206"/>
                </a:cubicBezTo>
                <a:cubicBezTo>
                  <a:pt x="7325965" y="3711264"/>
                  <a:pt x="7331269" y="3159250"/>
                  <a:pt x="7198578" y="3111481"/>
                </a:cubicBezTo>
                <a:cubicBezTo>
                  <a:pt x="7012804" y="3047785"/>
                  <a:pt x="6864186" y="3355642"/>
                  <a:pt x="6593496" y="3838657"/>
                </a:cubicBezTo>
                <a:cubicBezTo>
                  <a:pt x="5579714" y="5590242"/>
                  <a:pt x="2288907" y="7617838"/>
                  <a:pt x="1147743" y="4894917"/>
                </a:cubicBezTo>
                <a:cubicBezTo>
                  <a:pt x="486928" y="3322469"/>
                  <a:pt x="2068305" y="1869445"/>
                  <a:pt x="3182435" y="5149"/>
                </a:cubicBezTo>
                <a:close/>
                <a:moveTo>
                  <a:pt x="0" y="0"/>
                </a:moveTo>
                <a:lnTo>
                  <a:pt x="1541390" y="0"/>
                </a:lnTo>
                <a:lnTo>
                  <a:pt x="1224979" y="267087"/>
                </a:lnTo>
                <a:cubicBezTo>
                  <a:pt x="944161" y="496828"/>
                  <a:pt x="652150" y="722628"/>
                  <a:pt x="354211" y="947343"/>
                </a:cubicBezTo>
                <a:lnTo>
                  <a:pt x="0" y="1210989"/>
                </a:lnTo>
                <a:close/>
              </a:path>
            </a:pathLst>
          </a:custGeom>
          <a:solidFill>
            <a:srgbClr val="00B7D3"/>
          </a:solidFill>
        </p:spPr>
        <p:txBody>
          <a:bodyPr wrap="square">
            <a:noAutofit/>
          </a:bodyPr>
          <a:lstStyle>
            <a:lvl1pPr marL="0" indent="0">
              <a:buNone/>
              <a:defRPr/>
            </a:lvl1pPr>
          </a:lstStyle>
          <a:p>
            <a:pPr lvl="0"/>
            <a:r>
              <a:rPr lang="nl-NL" dirty="0"/>
              <a:t>  </a:t>
            </a:r>
            <a:endParaRPr lang="en-GB" dirty="0"/>
          </a:p>
        </p:txBody>
      </p:sp>
      <p:sp>
        <p:nvSpPr>
          <p:cNvPr id="3" name="Tijdelijke aanduiding voor verticale tekst 2"/>
          <p:cNvSpPr>
            <a:spLocks noGrp="1"/>
          </p:cNvSpPr>
          <p:nvPr>
            <p:ph type="body" orient="vert" idx="1" hasCustomPrompt="1"/>
          </p:nvPr>
        </p:nvSpPr>
        <p:spPr>
          <a:xfrm>
            <a:off x="698499" y="718513"/>
            <a:ext cx="10798175" cy="5229851"/>
          </a:xfrm>
        </p:spPr>
        <p:txBody>
          <a:bodyPr vert="horz" lIns="0" tIns="0" rIns="0" bIns="0" anchor="ctr" anchorCtr="0"/>
          <a:lstStyle>
            <a:lvl1pPr marL="0" indent="0" algn="ctr">
              <a:buClr>
                <a:schemeClr val="bg1"/>
              </a:buClr>
              <a:buNone/>
              <a:defRPr sz="4400" i="0">
                <a:solidFill>
                  <a:schemeClr val="bg1"/>
                </a:solidFill>
                <a:latin typeface="+mj-lt"/>
              </a:defRPr>
            </a:lvl1pPr>
            <a:lvl2pPr marL="0" indent="0" algn="ctr">
              <a:buClr>
                <a:schemeClr val="bg1"/>
              </a:buClr>
              <a:buNone/>
              <a:defRPr sz="3600" i="0">
                <a:solidFill>
                  <a:schemeClr val="bg1"/>
                </a:solidFill>
              </a:defRPr>
            </a:lvl2pPr>
            <a:lvl3pPr marL="0" indent="0" algn="ctr">
              <a:buFont typeface="Arial" panose="020B0604020202020204" pitchFamily="34" charset="0"/>
              <a:buNone/>
              <a:defRPr sz="3600" i="0">
                <a:solidFill>
                  <a:schemeClr val="bg1"/>
                </a:solidFill>
              </a:defRPr>
            </a:lvl3pPr>
            <a:lvl4pPr marL="0" indent="0" algn="ctr">
              <a:buFont typeface="Arial" panose="020B0604020202020204" pitchFamily="34" charset="0"/>
              <a:buNone/>
              <a:defRPr sz="3600" i="0">
                <a:solidFill>
                  <a:schemeClr val="bg1"/>
                </a:solidFill>
              </a:defRPr>
            </a:lvl4pPr>
            <a:lvl5pPr marL="0" indent="0" algn="ctr">
              <a:buClr>
                <a:schemeClr val="bg1"/>
              </a:buClr>
              <a:buFont typeface="Arial" panose="020B0604020202020204" pitchFamily="34" charset="0"/>
              <a:buNone/>
              <a:defRPr sz="3600" i="0">
                <a:solidFill>
                  <a:schemeClr val="bg1"/>
                </a:solidFill>
              </a:defRPr>
            </a:lvl5pPr>
            <a:lvl6pPr marL="0" indent="0" algn="ctr">
              <a:buClr>
                <a:schemeClr val="bg1"/>
              </a:buClr>
              <a:buFont typeface="Arial" panose="020B0604020202020204" pitchFamily="34" charset="0"/>
              <a:buNone/>
              <a:defRPr sz="3600" i="0">
                <a:solidFill>
                  <a:schemeClr val="bg1"/>
                </a:solidFill>
              </a:defRPr>
            </a:lvl6pPr>
            <a:lvl7pPr marL="0" indent="0" algn="ctr">
              <a:buClr>
                <a:schemeClr val="bg1"/>
              </a:buClr>
              <a:buNone/>
              <a:defRPr sz="3600" i="0">
                <a:solidFill>
                  <a:schemeClr val="bg1"/>
                </a:solidFill>
              </a:defRPr>
            </a:lvl7pPr>
            <a:lvl8pPr marL="0" indent="0" algn="ctr">
              <a:buFont typeface="Arial" panose="020B0604020202020204" pitchFamily="34" charset="0"/>
              <a:buNone/>
              <a:defRPr sz="3600" i="0">
                <a:solidFill>
                  <a:schemeClr val="bg1"/>
                </a:solidFill>
              </a:defRPr>
            </a:lvl8pPr>
            <a:lvl9pPr marL="0" indent="0" algn="ctr">
              <a:buFont typeface="Arial" panose="020B0604020202020204" pitchFamily="34" charset="0"/>
              <a:buNone/>
              <a:defRPr sz="3600" i="0">
                <a:solidFill>
                  <a:schemeClr val="bg1"/>
                </a:solidFill>
              </a:defRPr>
            </a:lvl9pPr>
          </a:lstStyle>
          <a:p>
            <a:pPr lvl="0"/>
            <a:r>
              <a:rPr lang="nl-NL" dirty="0"/>
              <a:t>Quote</a:t>
            </a:r>
          </a:p>
        </p:txBody>
      </p:sp>
      <p:sp>
        <p:nvSpPr>
          <p:cNvPr id="6" name="Tijdelijke aanduiding voor dianummer 5"/>
          <p:cNvSpPr>
            <a:spLocks noGrp="1"/>
          </p:cNvSpPr>
          <p:nvPr>
            <p:ph type="sldNum" sz="quarter" idx="12"/>
          </p:nvPr>
        </p:nvSpPr>
        <p:spPr/>
        <p:txBody>
          <a:bodyPr/>
          <a:lstStyle>
            <a:lvl1pPr>
              <a:defRPr>
                <a:solidFill>
                  <a:schemeClr val="bg1"/>
                </a:solidFill>
              </a:defRPr>
            </a:lvl1pPr>
          </a:lstStyle>
          <a:p>
            <a:fld id="{B502C9A5-716F-45E6-800B-D4D02CE26F90}" type="slidenum">
              <a:rPr lang="nl-NL" smtClean="0"/>
              <a:pPr/>
              <a:t>‹Nr.›</a:t>
            </a:fld>
            <a:endParaRPr lang="nl-NL" dirty="0"/>
          </a:p>
        </p:txBody>
      </p:sp>
      <p:pic>
        <p:nvPicPr>
          <p:cNvPr id="96" name="Graphic 95">
            <a:extLst>
              <a:ext uri="{FF2B5EF4-FFF2-40B4-BE49-F238E27FC236}">
                <a16:creationId xmlns:a16="http://schemas.microsoft.com/office/drawing/2014/main" id="{F0ABF8FD-475B-8344-9393-4BC5BAD9A70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342725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Aangepaste indeling">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DB2A1188-7655-3942-B402-ABAD519EE9F7}"/>
              </a:ext>
            </a:extLst>
          </p:cNvPr>
          <p:cNvSpPr/>
          <p:nvPr userDrawn="1"/>
        </p:nvSpPr>
        <p:spPr>
          <a:xfrm>
            <a:off x="-10750" y="0"/>
            <a:ext cx="12202750" cy="6858000"/>
          </a:xfrm>
          <a:prstGeom prst="rect">
            <a:avLst/>
          </a:prstGeom>
          <a:solidFill>
            <a:srgbClr val="0066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ijdelijke aanduiding voor tekst 24">
            <a:extLst>
              <a:ext uri="{FF2B5EF4-FFF2-40B4-BE49-F238E27FC236}">
                <a16:creationId xmlns:a16="http://schemas.microsoft.com/office/drawing/2014/main" id="{96A52489-BD48-5A40-AF40-C7FE89A51653}"/>
              </a:ext>
            </a:extLst>
          </p:cNvPr>
          <p:cNvSpPr>
            <a:spLocks noGrp="1"/>
          </p:cNvSpPr>
          <p:nvPr>
            <p:ph type="body" sz="quarter" idx="14" hasCustomPrompt="1"/>
          </p:nvPr>
        </p:nvSpPr>
        <p:spPr>
          <a:xfrm>
            <a:off x="-10748" y="0"/>
            <a:ext cx="12202750" cy="6858000"/>
          </a:xfrm>
          <a:custGeom>
            <a:avLst/>
            <a:gdLst>
              <a:gd name="connsiteX0" fmla="*/ 12202750 w 12202750"/>
              <a:gd name="connsiteY0" fmla="*/ 4626493 h 6858000"/>
              <a:gd name="connsiteX1" fmla="*/ 12202750 w 12202750"/>
              <a:gd name="connsiteY1" fmla="*/ 6858000 h 6858000"/>
              <a:gd name="connsiteX2" fmla="*/ 11270933 w 12202750"/>
              <a:gd name="connsiteY2" fmla="*/ 6858000 h 6858000"/>
              <a:gd name="connsiteX3" fmla="*/ 11292806 w 12202750"/>
              <a:gd name="connsiteY3" fmla="*/ 6823366 h 6858000"/>
              <a:gd name="connsiteX4" fmla="*/ 12132976 w 12202750"/>
              <a:gd name="connsiteY4" fmla="*/ 4864546 h 6858000"/>
              <a:gd name="connsiteX5" fmla="*/ 7211067 w 12202750"/>
              <a:gd name="connsiteY5" fmla="*/ 0 h 6858000"/>
              <a:gd name="connsiteX6" fmla="*/ 12202750 w 12202750"/>
              <a:gd name="connsiteY6" fmla="*/ 0 h 6858000"/>
              <a:gd name="connsiteX7" fmla="*/ 12202750 w 12202750"/>
              <a:gd name="connsiteY7" fmla="*/ 1701685 h 6858000"/>
              <a:gd name="connsiteX8" fmla="*/ 12201531 w 12202750"/>
              <a:gd name="connsiteY8" fmla="*/ 1703737 h 6858000"/>
              <a:gd name="connsiteX9" fmla="*/ 12013073 w 12202750"/>
              <a:gd name="connsiteY9" fmla="*/ 2040528 h 6858000"/>
              <a:gd name="connsiteX10" fmla="*/ 6393116 w 12202750"/>
              <a:gd name="connsiteY10" fmla="*/ 3130572 h 6858000"/>
              <a:gd name="connsiteX11" fmla="*/ 7006806 w 12202750"/>
              <a:gd name="connsiteY11" fmla="*/ 307865 h 6858000"/>
              <a:gd name="connsiteX12" fmla="*/ 0 w 12202750"/>
              <a:gd name="connsiteY12" fmla="*/ 0 h 6858000"/>
              <a:gd name="connsiteX13" fmla="*/ 4305911 w 12202750"/>
              <a:gd name="connsiteY13" fmla="*/ 0 h 6858000"/>
              <a:gd name="connsiteX14" fmla="*/ 4155867 w 12202750"/>
              <a:gd name="connsiteY14" fmla="*/ 111493 h 6858000"/>
              <a:gd name="connsiteX15" fmla="*/ 71946 w 12202750"/>
              <a:gd name="connsiteY15" fmla="*/ 4799708 h 6858000"/>
              <a:gd name="connsiteX16" fmla="*/ 0 w 12202750"/>
              <a:gd name="connsiteY16" fmla="*/ 503612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202750" h="6858000">
                <a:moveTo>
                  <a:pt x="12202750" y="4626493"/>
                </a:moveTo>
                <a:lnTo>
                  <a:pt x="12202750" y="6858000"/>
                </a:lnTo>
                <a:lnTo>
                  <a:pt x="11270933" y="6858000"/>
                </a:lnTo>
                <a:lnTo>
                  <a:pt x="11292806" y="6823366"/>
                </a:lnTo>
                <a:cubicBezTo>
                  <a:pt x="11642946" y="6229435"/>
                  <a:pt x="11912279" y="5587138"/>
                  <a:pt x="12132976" y="4864546"/>
                </a:cubicBezTo>
                <a:close/>
                <a:moveTo>
                  <a:pt x="7211067" y="0"/>
                </a:moveTo>
                <a:lnTo>
                  <a:pt x="12202750" y="0"/>
                </a:lnTo>
                <a:lnTo>
                  <a:pt x="12202750" y="1701685"/>
                </a:lnTo>
                <a:lnTo>
                  <a:pt x="12201531" y="1703737"/>
                </a:lnTo>
                <a:cubicBezTo>
                  <a:pt x="12144874" y="1802592"/>
                  <a:pt x="12082910" y="1915911"/>
                  <a:pt x="12013073" y="2040528"/>
                </a:cubicBezTo>
                <a:cubicBezTo>
                  <a:pt x="10966860" y="3848144"/>
                  <a:pt x="7570785" y="5940600"/>
                  <a:pt x="6393116" y="3130572"/>
                </a:cubicBezTo>
                <a:cubicBezTo>
                  <a:pt x="5995310" y="2183970"/>
                  <a:pt x="6384878" y="1279305"/>
                  <a:pt x="7006806" y="307865"/>
                </a:cubicBezTo>
                <a:close/>
                <a:moveTo>
                  <a:pt x="0" y="0"/>
                </a:moveTo>
                <a:lnTo>
                  <a:pt x="4305911" y="0"/>
                </a:lnTo>
                <a:lnTo>
                  <a:pt x="4155867" y="111493"/>
                </a:lnTo>
                <a:cubicBezTo>
                  <a:pt x="2427429" y="1408339"/>
                  <a:pt x="762773" y="2806566"/>
                  <a:pt x="71946" y="4799708"/>
                </a:cubicBezTo>
                <a:lnTo>
                  <a:pt x="0" y="5036128"/>
                </a:lnTo>
                <a:close/>
              </a:path>
            </a:pathLst>
          </a:custGeom>
          <a:solidFill>
            <a:schemeClr val="accent1"/>
          </a:solidFill>
        </p:spPr>
        <p:txBody>
          <a:bodyPr wrap="square">
            <a:noAutofit/>
          </a:bodyPr>
          <a:lstStyle>
            <a:lvl1pPr marL="0" indent="0">
              <a:buNone/>
              <a:defRPr/>
            </a:lvl1pPr>
          </a:lstStyle>
          <a:p>
            <a:pPr lvl="0"/>
            <a:r>
              <a:rPr lang="nl-NL" dirty="0"/>
              <a:t>  </a:t>
            </a:r>
            <a:endParaRPr lang="en-GB" dirty="0"/>
          </a:p>
        </p:txBody>
      </p:sp>
      <p:sp>
        <p:nvSpPr>
          <p:cNvPr id="7" name="Titel 5">
            <a:extLst>
              <a:ext uri="{FF2B5EF4-FFF2-40B4-BE49-F238E27FC236}">
                <a16:creationId xmlns:a16="http://schemas.microsoft.com/office/drawing/2014/main" id="{7AE71AD1-5D76-2045-8B27-CC0C09C99831}"/>
              </a:ext>
            </a:extLst>
          </p:cNvPr>
          <p:cNvSpPr>
            <a:spLocks noGrp="1"/>
          </p:cNvSpPr>
          <p:nvPr>
            <p:ph type="title" hasCustomPrompt="1"/>
          </p:nvPr>
        </p:nvSpPr>
        <p:spPr>
          <a:xfrm>
            <a:off x="2153413" y="3879852"/>
            <a:ext cx="9358256" cy="1621063"/>
          </a:xfrm>
        </p:spPr>
        <p:txBody>
          <a:bodyPr anchor="b"/>
          <a:lstStyle>
            <a:lvl1pPr algn="r">
              <a:defRPr sz="3800">
                <a:solidFill>
                  <a:schemeClr val="bg1"/>
                </a:solidFill>
              </a:defRPr>
            </a:lvl1pPr>
          </a:lstStyle>
          <a:p>
            <a:r>
              <a:rPr lang="nl-NL" dirty="0"/>
              <a:t>Plaats hier de titel van </a:t>
            </a:r>
            <a:br>
              <a:rPr lang="nl-NL" dirty="0"/>
            </a:br>
            <a:r>
              <a:rPr lang="nl-NL" dirty="0"/>
              <a:t>de presentatie, max. 2 regels</a:t>
            </a:r>
          </a:p>
        </p:txBody>
      </p:sp>
      <p:sp>
        <p:nvSpPr>
          <p:cNvPr id="8" name="Ondertitel 2">
            <a:extLst>
              <a:ext uri="{FF2B5EF4-FFF2-40B4-BE49-F238E27FC236}">
                <a16:creationId xmlns:a16="http://schemas.microsoft.com/office/drawing/2014/main" id="{FFCFFB82-1AE5-3D4E-9AD9-487B27ADF680}"/>
              </a:ext>
            </a:extLst>
          </p:cNvPr>
          <p:cNvSpPr>
            <a:spLocks noGrp="1"/>
          </p:cNvSpPr>
          <p:nvPr>
            <p:ph type="subTitle" idx="1" hasCustomPrompt="1"/>
          </p:nvPr>
        </p:nvSpPr>
        <p:spPr>
          <a:xfrm>
            <a:off x="7782466" y="5664394"/>
            <a:ext cx="3729203" cy="248472"/>
          </a:xfrm>
        </p:spPr>
        <p:txBody>
          <a:bodyPr anchor="ctr"/>
          <a:lstStyle>
            <a:lvl1pPr marL="0" indent="0" algn="r">
              <a:buNone/>
              <a:defRPr sz="16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Naam van de spreker of datum</a:t>
            </a:r>
          </a:p>
        </p:txBody>
      </p:sp>
      <p:pic>
        <p:nvPicPr>
          <p:cNvPr id="10" name="Graphic 9">
            <a:extLst>
              <a:ext uri="{FF2B5EF4-FFF2-40B4-BE49-F238E27FC236}">
                <a16:creationId xmlns:a16="http://schemas.microsoft.com/office/drawing/2014/main" id="{079C7039-4CB9-294D-98BC-738FE5C22E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19458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0E3FCA-00C0-442E-A83A-5B36B85F565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491A12FA-1A13-447A-8A13-B8800BDF38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711D2262-DB0E-41A4-BA1E-793843485BD7}"/>
              </a:ext>
            </a:extLst>
          </p:cNvPr>
          <p:cNvSpPr>
            <a:spLocks noGrp="1"/>
          </p:cNvSpPr>
          <p:nvPr>
            <p:ph type="dt" sz="half" idx="10"/>
          </p:nvPr>
        </p:nvSpPr>
        <p:spPr/>
        <p:txBody>
          <a:bodyPr/>
          <a:lstStyle/>
          <a:p>
            <a:fld id="{32710F2E-28B2-4BC9-B42B-2CC768A4528B}" type="datetimeFigureOut">
              <a:rPr lang="en-US" smtClean="0"/>
              <a:t>3/2/2022</a:t>
            </a:fld>
            <a:endParaRPr lang="en-US"/>
          </a:p>
        </p:txBody>
      </p:sp>
      <p:sp>
        <p:nvSpPr>
          <p:cNvPr id="5" name="Fußzeilenplatzhalter 4">
            <a:extLst>
              <a:ext uri="{FF2B5EF4-FFF2-40B4-BE49-F238E27FC236}">
                <a16:creationId xmlns:a16="http://schemas.microsoft.com/office/drawing/2014/main" id="{364F95F8-E145-4DBF-8628-C3C80D8A966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90D1D724-080A-45B0-B870-60B862AB25B9}"/>
              </a:ext>
            </a:extLst>
          </p:cNvPr>
          <p:cNvSpPr>
            <a:spLocks noGrp="1"/>
          </p:cNvSpPr>
          <p:nvPr>
            <p:ph type="sldNum" sz="quarter" idx="12"/>
          </p:nvPr>
        </p:nvSpPr>
        <p:spPr/>
        <p:txBody>
          <a:bodyPr/>
          <a:lstStyle/>
          <a:p>
            <a:fld id="{A3B8ED59-9433-435B-A0F0-4369DA6C3D53}" type="slidenum">
              <a:rPr lang="en-US" smtClean="0"/>
              <a:t>‹Nr.›</a:t>
            </a:fld>
            <a:endParaRPr lang="en-US"/>
          </a:p>
        </p:txBody>
      </p:sp>
    </p:spTree>
    <p:extLst>
      <p:ext uri="{BB962C8B-B14F-4D97-AF65-F5344CB8AC3E}">
        <p14:creationId xmlns:p14="http://schemas.microsoft.com/office/powerpoint/2010/main" val="979002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D1FA05-A7BD-4C94-A556-838E8E6D6D52}"/>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0131B80-114C-4E96-AD33-6CD2FFC5945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61C1E84-41D0-4724-8760-8AB1E9528CFF}"/>
              </a:ext>
            </a:extLst>
          </p:cNvPr>
          <p:cNvSpPr>
            <a:spLocks noGrp="1"/>
          </p:cNvSpPr>
          <p:nvPr>
            <p:ph type="dt" sz="half" idx="10"/>
          </p:nvPr>
        </p:nvSpPr>
        <p:spPr/>
        <p:txBody>
          <a:bodyPr/>
          <a:lstStyle/>
          <a:p>
            <a:fld id="{32710F2E-28B2-4BC9-B42B-2CC768A4528B}" type="datetimeFigureOut">
              <a:rPr lang="en-US" smtClean="0"/>
              <a:t>3/2/2022</a:t>
            </a:fld>
            <a:endParaRPr lang="en-US"/>
          </a:p>
        </p:txBody>
      </p:sp>
      <p:sp>
        <p:nvSpPr>
          <p:cNvPr id="5" name="Fußzeilenplatzhalter 4">
            <a:extLst>
              <a:ext uri="{FF2B5EF4-FFF2-40B4-BE49-F238E27FC236}">
                <a16:creationId xmlns:a16="http://schemas.microsoft.com/office/drawing/2014/main" id="{81E069BB-D56E-4151-875C-2A37724D48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9DD1A496-9F4F-4AEC-A777-FBDC1AE51702}"/>
              </a:ext>
            </a:extLst>
          </p:cNvPr>
          <p:cNvSpPr>
            <a:spLocks noGrp="1"/>
          </p:cNvSpPr>
          <p:nvPr>
            <p:ph type="sldNum" sz="quarter" idx="12"/>
          </p:nvPr>
        </p:nvSpPr>
        <p:spPr/>
        <p:txBody>
          <a:bodyPr/>
          <a:lstStyle/>
          <a:p>
            <a:fld id="{A3B8ED59-9433-435B-A0F0-4369DA6C3D53}" type="slidenum">
              <a:rPr lang="en-US" smtClean="0"/>
              <a:t>‹Nr.›</a:t>
            </a:fld>
            <a:endParaRPr lang="en-US"/>
          </a:p>
        </p:txBody>
      </p:sp>
    </p:spTree>
    <p:extLst>
      <p:ext uri="{BB962C8B-B14F-4D97-AF65-F5344CB8AC3E}">
        <p14:creationId xmlns:p14="http://schemas.microsoft.com/office/powerpoint/2010/main" val="212794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pagina + Beeld">
    <p:spTree>
      <p:nvGrpSpPr>
        <p:cNvPr id="1" name=""/>
        <p:cNvGrpSpPr/>
        <p:nvPr/>
      </p:nvGrpSpPr>
      <p:grpSpPr>
        <a:xfrm>
          <a:off x="0" y="0"/>
          <a:ext cx="0" cy="0"/>
          <a:chOff x="0" y="0"/>
          <a:chExt cx="0" cy="0"/>
        </a:xfrm>
      </p:grpSpPr>
      <p:grpSp>
        <p:nvGrpSpPr>
          <p:cNvPr id="240" name="Groep 9"/>
          <p:cNvGrpSpPr/>
          <p:nvPr/>
        </p:nvGrpSpPr>
        <p:grpSpPr>
          <a:xfrm>
            <a:off x="2982511" y="-1228655"/>
            <a:ext cx="6226977" cy="490402"/>
            <a:chOff x="0" y="0"/>
            <a:chExt cx="6226976" cy="490400"/>
          </a:xfrm>
        </p:grpSpPr>
        <p:sp>
          <p:nvSpPr>
            <p:cNvPr id="22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39" name="Groep 8"/>
            <p:cNvGrpSpPr/>
            <p:nvPr/>
          </p:nvGrpSpPr>
          <p:grpSpPr>
            <a:xfrm>
              <a:off x="0" y="0"/>
              <a:ext cx="6226975" cy="211381"/>
              <a:chOff x="0" y="0"/>
              <a:chExt cx="6226974" cy="211380"/>
            </a:xfrm>
          </p:grpSpPr>
          <p:sp>
            <p:nvSpPr>
              <p:cNvPr id="22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249" name="Group 4"/>
          <p:cNvGrpSpPr/>
          <p:nvPr/>
        </p:nvGrpSpPr>
        <p:grpSpPr>
          <a:xfrm>
            <a:off x="698501" y="5884314"/>
            <a:ext cx="1454912" cy="577167"/>
            <a:chOff x="0" y="0"/>
            <a:chExt cx="1454911" cy="577165"/>
          </a:xfrm>
        </p:grpSpPr>
        <p:sp>
          <p:nvSpPr>
            <p:cNvPr id="24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24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24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24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250" name="Rechthoek 6"/>
          <p:cNvSpPr/>
          <p:nvPr/>
        </p:nvSpPr>
        <p:spPr>
          <a:xfrm>
            <a:off x="-12032" y="-1"/>
            <a:ext cx="12204032" cy="6858001"/>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251"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Titelpagina + Beeld</a:t>
            </a:r>
          </a:p>
        </p:txBody>
      </p:sp>
      <p:sp>
        <p:nvSpPr>
          <p:cNvPr id="252" name="Tijdelijke aanduiding voor afbeelding 16"/>
          <p:cNvSpPr>
            <a:spLocks noGrp="1"/>
          </p:cNvSpPr>
          <p:nvPr>
            <p:ph type="pic" idx="21"/>
          </p:nvPr>
        </p:nvSpPr>
        <p:spPr>
          <a:xfrm>
            <a:off x="4852465" y="0"/>
            <a:ext cx="7339534" cy="6858000"/>
          </a:xfrm>
          <a:prstGeom prst="rect">
            <a:avLst/>
          </a:prstGeom>
        </p:spPr>
        <p:txBody>
          <a:bodyPr lIns="91439" tIns="45719" rIns="91439" bIns="45719"/>
          <a:lstStyle/>
          <a:p>
            <a:r>
              <a:rPr lang="de-DE"/>
              <a:t>Bild durch Klicken auf Symbol hinzufügen</a:t>
            </a:r>
            <a:endParaRPr/>
          </a:p>
        </p:txBody>
      </p:sp>
      <p:sp>
        <p:nvSpPr>
          <p:cNvPr id="253" name="Body Level One…"/>
          <p:cNvSpPr txBox="1">
            <a:spLocks noGrp="1"/>
          </p:cNvSpPr>
          <p:nvPr>
            <p:ph type="body" sz="quarter" idx="1" hasCustomPrompt="1"/>
          </p:nvPr>
        </p:nvSpPr>
        <p:spPr>
          <a:xfrm>
            <a:off x="698500" y="4883660"/>
            <a:ext cx="3729203" cy="248473"/>
          </a:xfrm>
          <a:prstGeom prst="rect">
            <a:avLst/>
          </a:prstGeom>
        </p:spPr>
        <p:txBody>
          <a:bodyPr anchor="ctr">
            <a:normAutofit/>
          </a:bodyPr>
          <a:lstStyle>
            <a:lvl1pPr marL="0" indent="0">
              <a:buClrTx/>
              <a:buSzTx/>
              <a:buNone/>
              <a:defRPr b="1">
                <a:solidFill>
                  <a:srgbClr val="FFFFFF"/>
                </a:solidFill>
              </a:defRPr>
            </a:lvl1pPr>
            <a:lvl2pPr marL="0" indent="457200">
              <a:buClrTx/>
              <a:buSzTx/>
              <a:buNone/>
              <a:defRPr b="1">
                <a:solidFill>
                  <a:srgbClr val="FFFFFF"/>
                </a:solidFill>
              </a:defRPr>
            </a:lvl2pPr>
            <a:lvl3pPr indent="914400">
              <a:buClrTx/>
              <a:buFontTx/>
              <a:defRPr b="1">
                <a:solidFill>
                  <a:srgbClr val="FFFFFF"/>
                </a:solidFill>
              </a:defRPr>
            </a:lvl3pPr>
            <a:lvl4pPr indent="1371600">
              <a:buClrTx/>
              <a:buFontTx/>
              <a:defRPr b="1">
                <a:solidFill>
                  <a:srgbClr val="FFFFFF"/>
                </a:solidFill>
              </a:defRPr>
            </a:lvl4pPr>
            <a:lvl5pPr marL="0" indent="1828800">
              <a:buClrTx/>
              <a:buSzTx/>
              <a:buFontTx/>
              <a:buNone/>
              <a:defRPr b="1">
                <a:solidFill>
                  <a:srgbClr val="FFFFFF"/>
                </a:solidFill>
              </a:defRPr>
            </a:lvl5pPr>
          </a:lstStyle>
          <a:p>
            <a:r>
              <a:t>Naam van de spreker of datum</a:t>
            </a:r>
          </a:p>
          <a:p>
            <a:pPr lvl="1"/>
            <a:endParaRPr/>
          </a:p>
          <a:p>
            <a:pPr lvl="2"/>
            <a:endParaRPr/>
          </a:p>
          <a:p>
            <a:pPr lvl="3"/>
            <a:endParaRPr/>
          </a:p>
          <a:p>
            <a:pPr lvl="4"/>
            <a:endParaRPr/>
          </a:p>
        </p:txBody>
      </p:sp>
      <p:sp>
        <p:nvSpPr>
          <p:cNvPr id="254" name="Tijdelijke aanduiding voor tekst 20"/>
          <p:cNvSpPr>
            <a:spLocks noGrp="1"/>
          </p:cNvSpPr>
          <p:nvPr>
            <p:ph type="body" sz="quarter" idx="22" hasCustomPrompt="1"/>
          </p:nvPr>
        </p:nvSpPr>
        <p:spPr>
          <a:xfrm>
            <a:off x="698499" y="1712684"/>
            <a:ext cx="3729206" cy="2925403"/>
          </a:xfrm>
          <a:prstGeom prst="rect">
            <a:avLst/>
          </a:prstGeom>
        </p:spPr>
        <p:txBody>
          <a:bodyPr anchor="b">
            <a:normAutofit/>
          </a:bodyPr>
          <a:lstStyle>
            <a:lvl1pPr marL="0" indent="0" defTabSz="914400">
              <a:lnSpc>
                <a:spcPct val="100000"/>
              </a:lnSpc>
              <a:spcBef>
                <a:spcPts val="500"/>
              </a:spcBef>
              <a:buClrTx/>
              <a:buSzTx/>
              <a:buNone/>
              <a:defRPr sz="3800">
                <a:solidFill>
                  <a:srgbClr val="FFFFFF"/>
                </a:solidFill>
                <a:latin typeface="Roboto Slab Regular Regular"/>
                <a:ea typeface="Roboto Slab Regular Regular"/>
                <a:cs typeface="Roboto Slab Regular Regular"/>
                <a:sym typeface="Roboto Slab Regular Regular"/>
              </a:defRPr>
            </a:lvl1pPr>
          </a:lstStyle>
          <a:p>
            <a:r>
              <a:t>Plaats hier de titel van de presentatie</a:t>
            </a:r>
          </a:p>
        </p:txBody>
      </p:sp>
      <p:sp>
        <p:nvSpPr>
          <p:cNvPr id="255" name="Tijdelijke aanduiding voor tekst 17"/>
          <p:cNvSpPr>
            <a:spLocks noGrp="1"/>
          </p:cNvSpPr>
          <p:nvPr>
            <p:ph type="body" sz="quarter" idx="23" hasCustomPrompt="1"/>
          </p:nvPr>
        </p:nvSpPr>
        <p:spPr>
          <a:xfrm>
            <a:off x="698500" y="5377708"/>
            <a:ext cx="1454400" cy="7201"/>
          </a:xfrm>
          <a:prstGeom prst="rect">
            <a:avLst/>
          </a:prstGeom>
          <a:solidFill>
            <a:srgbClr val="FFFFFF"/>
          </a:solidFill>
        </p:spPr>
        <p:txBody>
          <a:bodyPr>
            <a:normAutofit/>
          </a:bodyPr>
          <a:lstStyle>
            <a:lvl1pPr marL="0" indent="0" defTabSz="287655">
              <a:spcBef>
                <a:spcPts val="400"/>
              </a:spcBef>
              <a:buClrTx/>
              <a:buSzTx/>
              <a:buNone/>
              <a:defRPr sz="640"/>
            </a:lvl1pPr>
          </a:lstStyle>
          <a:p>
            <a:r>
              <a:t>  </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‹Nr.›</a:t>
            </a:fld>
            <a:endParaRPr/>
          </a:p>
        </p:txBody>
      </p:sp>
      <p:pic>
        <p:nvPicPr>
          <p:cNvPr id="66" name="Graphic 65">
            <a:extLst>
              <a:ext uri="{FF2B5EF4-FFF2-40B4-BE49-F238E27FC236}">
                <a16:creationId xmlns:a16="http://schemas.microsoft.com/office/drawing/2014/main" id="{C8B2F066-9B7C-C54F-9CB0-80B54583A62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4800" y="5846400"/>
            <a:ext cx="1461599" cy="1033080"/>
          </a:xfrm>
          <a:prstGeom prst="rect">
            <a:avLst/>
          </a:prstGeom>
        </p:spPr>
      </p:pic>
    </p:spTree>
    <p:extLst>
      <p:ext uri="{BB962C8B-B14F-4D97-AF65-F5344CB8AC3E}">
        <p14:creationId xmlns:p14="http://schemas.microsoft.com/office/powerpoint/2010/main" val="25747744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Alleen titel">
    <p:spTree>
      <p:nvGrpSpPr>
        <p:cNvPr id="1" name=""/>
        <p:cNvGrpSpPr/>
        <p:nvPr/>
      </p:nvGrpSpPr>
      <p:grpSpPr>
        <a:xfrm>
          <a:off x="0" y="0"/>
          <a:ext cx="0" cy="0"/>
          <a:chOff x="0" y="0"/>
          <a:chExt cx="0" cy="0"/>
        </a:xfrm>
      </p:grpSpPr>
      <p:grpSp>
        <p:nvGrpSpPr>
          <p:cNvPr id="310" name="Groep 9"/>
          <p:cNvGrpSpPr/>
          <p:nvPr/>
        </p:nvGrpSpPr>
        <p:grpSpPr>
          <a:xfrm>
            <a:off x="2982511" y="-1228655"/>
            <a:ext cx="6226977" cy="490402"/>
            <a:chOff x="0" y="0"/>
            <a:chExt cx="6226976" cy="490400"/>
          </a:xfrm>
        </p:grpSpPr>
        <p:sp>
          <p:nvSpPr>
            <p:cNvPr id="298"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09" name="Groep 8"/>
            <p:cNvGrpSpPr/>
            <p:nvPr/>
          </p:nvGrpSpPr>
          <p:grpSpPr>
            <a:xfrm>
              <a:off x="0" y="0"/>
              <a:ext cx="6226975" cy="211381"/>
              <a:chOff x="0" y="0"/>
              <a:chExt cx="6226974" cy="211380"/>
            </a:xfrm>
          </p:grpSpPr>
          <p:sp>
            <p:nvSpPr>
              <p:cNvPr id="299"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0"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1"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2"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3"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4"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5"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6"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7"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8"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19" name="Group 4"/>
          <p:cNvGrpSpPr/>
          <p:nvPr/>
        </p:nvGrpSpPr>
        <p:grpSpPr>
          <a:xfrm>
            <a:off x="698501" y="5884314"/>
            <a:ext cx="1454912" cy="577167"/>
            <a:chOff x="0" y="0"/>
            <a:chExt cx="1454911" cy="577165"/>
          </a:xfrm>
        </p:grpSpPr>
        <p:sp>
          <p:nvSpPr>
            <p:cNvPr id="311"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12"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3"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4"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5"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16"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7"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18"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20"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22"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Alleen titel</a:t>
            </a:r>
          </a:p>
        </p:txBody>
      </p:sp>
      <p:sp>
        <p:nvSpPr>
          <p:cNvPr id="27" name="Textfeld 26">
            <a:extLst>
              <a:ext uri="{FF2B5EF4-FFF2-40B4-BE49-F238E27FC236}">
                <a16:creationId xmlns:a16="http://schemas.microsoft.com/office/drawing/2014/main" id="{F4783425-483B-4CFC-890D-EBC911FB3368}"/>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A6A6A6"/>
                </a:solidFill>
                <a:latin typeface="+mn-lt"/>
                <a:ea typeface="+mn-ea"/>
                <a:cs typeface="+mn-cs"/>
                <a:sym typeface="Arial"/>
              </a:rPr>
              <a:t>‹Nr.›</a:t>
            </a:fld>
            <a:r>
              <a:rPr lang="en-US" sz="1200" kern="1200" dirty="0">
                <a:solidFill>
                  <a:srgbClr val="A6A6A6"/>
                </a:solidFill>
                <a:latin typeface="+mn-lt"/>
                <a:ea typeface="+mn-ea"/>
                <a:cs typeface="+mn-cs"/>
                <a:sym typeface="Arial"/>
              </a:rPr>
              <a:t> / 15</a:t>
            </a:r>
          </a:p>
        </p:txBody>
      </p:sp>
    </p:spTree>
    <p:extLst>
      <p:ext uri="{BB962C8B-B14F-4D97-AF65-F5344CB8AC3E}">
        <p14:creationId xmlns:p14="http://schemas.microsoft.com/office/powerpoint/2010/main" val="60363627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reserve="1">
  <p:cSld name="Tekst">
    <p:spTree>
      <p:nvGrpSpPr>
        <p:cNvPr id="1" name=""/>
        <p:cNvGrpSpPr/>
        <p:nvPr/>
      </p:nvGrpSpPr>
      <p:grpSpPr>
        <a:xfrm>
          <a:off x="0" y="0"/>
          <a:ext cx="0" cy="0"/>
          <a:chOff x="0" y="0"/>
          <a:chExt cx="0" cy="0"/>
        </a:xfrm>
      </p:grpSpPr>
      <p:grpSp>
        <p:nvGrpSpPr>
          <p:cNvPr id="362" name="Groep 9"/>
          <p:cNvGrpSpPr/>
          <p:nvPr/>
        </p:nvGrpSpPr>
        <p:grpSpPr>
          <a:xfrm>
            <a:off x="2982511" y="-1228655"/>
            <a:ext cx="6226977" cy="490402"/>
            <a:chOff x="0" y="0"/>
            <a:chExt cx="6226976" cy="490400"/>
          </a:xfrm>
        </p:grpSpPr>
        <p:sp>
          <p:nvSpPr>
            <p:cNvPr id="350"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61" name="Groep 8"/>
            <p:cNvGrpSpPr/>
            <p:nvPr/>
          </p:nvGrpSpPr>
          <p:grpSpPr>
            <a:xfrm>
              <a:off x="0" y="0"/>
              <a:ext cx="6226975" cy="211381"/>
              <a:chOff x="0" y="0"/>
              <a:chExt cx="6226974" cy="211380"/>
            </a:xfrm>
          </p:grpSpPr>
          <p:sp>
            <p:nvSpPr>
              <p:cNvPr id="351"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2"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3"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4"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5"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6"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7"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8"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59"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60"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371" name="Group 4"/>
          <p:cNvGrpSpPr/>
          <p:nvPr/>
        </p:nvGrpSpPr>
        <p:grpSpPr>
          <a:xfrm>
            <a:off x="698501" y="5884314"/>
            <a:ext cx="1454912" cy="577167"/>
            <a:chOff x="0" y="0"/>
            <a:chExt cx="1454911" cy="577165"/>
          </a:xfrm>
        </p:grpSpPr>
        <p:sp>
          <p:nvSpPr>
            <p:cNvPr id="363"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64"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5"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6"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7"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368"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69"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70"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372" name="Plaats hier je titel"/>
          <p:cNvSpPr txBox="1">
            <a:spLocks noGrp="1"/>
          </p:cNvSpPr>
          <p:nvPr>
            <p:ph type="title" hasCustomPrompt="1"/>
          </p:nvPr>
        </p:nvSpPr>
        <p:spPr>
          <a:xfrm>
            <a:off x="698500" y="741499"/>
            <a:ext cx="10775071" cy="490401"/>
          </a:xfrm>
          <a:prstGeom prst="rect">
            <a:avLst/>
          </a:prstGeom>
        </p:spPr>
        <p:txBody>
          <a:bodyPr>
            <a:normAutofit/>
          </a:bodyPr>
          <a:lstStyle/>
          <a:p>
            <a:r>
              <a:t>Plaats hier je titel</a:t>
            </a:r>
          </a:p>
        </p:txBody>
      </p:sp>
      <p:sp>
        <p:nvSpPr>
          <p:cNvPr id="373" name="Body Level One…"/>
          <p:cNvSpPr txBox="1">
            <a:spLocks noGrp="1"/>
          </p:cNvSpPr>
          <p:nvPr>
            <p:ph type="body" idx="1" hasCustomPrompt="1"/>
          </p:nvPr>
        </p:nvSpPr>
        <p:spPr>
          <a:xfrm>
            <a:off x="698500" y="1591900"/>
            <a:ext cx="10773500" cy="4356464"/>
          </a:xfrm>
          <a:prstGeom prst="rect">
            <a:avLst/>
          </a:prstGeom>
        </p:spPr>
        <p:txBody>
          <a:bodyPr>
            <a:normAutofit/>
          </a:bodyPr>
          <a:lstStyle/>
          <a:p>
            <a:r>
              <a:t>Klik hier om een bullet te plaatsen.</a:t>
            </a:r>
          </a:p>
          <a:p>
            <a:pPr lvl="1"/>
            <a:endParaRPr/>
          </a:p>
          <a:p>
            <a:pPr lvl="2"/>
            <a:endParaRPr/>
          </a:p>
          <a:p>
            <a:pPr lvl="3"/>
            <a:endParaRPr/>
          </a:p>
          <a:p>
            <a:pPr lvl="4"/>
            <a:endParaRPr/>
          </a:p>
        </p:txBody>
      </p:sp>
      <p:sp>
        <p:nvSpPr>
          <p:cNvPr id="375"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a:t>
            </a:r>
          </a:p>
        </p:txBody>
      </p:sp>
      <p:sp>
        <p:nvSpPr>
          <p:cNvPr id="31" name="Textfeld 30">
            <a:extLst>
              <a:ext uri="{FF2B5EF4-FFF2-40B4-BE49-F238E27FC236}">
                <a16:creationId xmlns:a16="http://schemas.microsoft.com/office/drawing/2014/main" id="{A9ED25F5-242F-495C-8994-3BFAD9F2F21D}"/>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A6A6A6"/>
                </a:solidFill>
                <a:latin typeface="+mn-lt"/>
                <a:ea typeface="+mn-ea"/>
                <a:cs typeface="+mn-cs"/>
                <a:sym typeface="Arial"/>
              </a:rPr>
              <a:t>‹Nr.›</a:t>
            </a:fld>
            <a:r>
              <a:rPr lang="en-US" sz="1200" kern="1200" dirty="0">
                <a:solidFill>
                  <a:srgbClr val="A6A6A6"/>
                </a:solidFill>
                <a:latin typeface="+mn-lt"/>
                <a:ea typeface="+mn-ea"/>
                <a:cs typeface="+mn-cs"/>
                <a:sym typeface="Arial"/>
              </a:rPr>
              <a:t> / 15</a:t>
            </a:r>
          </a:p>
        </p:txBody>
      </p:sp>
    </p:spTree>
    <p:extLst>
      <p:ext uri="{BB962C8B-B14F-4D97-AF65-F5344CB8AC3E}">
        <p14:creationId xmlns:p14="http://schemas.microsoft.com/office/powerpoint/2010/main" val="2475369863"/>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Tekst (Wit)">
    <p:spTree>
      <p:nvGrpSpPr>
        <p:cNvPr id="1" name=""/>
        <p:cNvGrpSpPr/>
        <p:nvPr/>
      </p:nvGrpSpPr>
      <p:grpSpPr>
        <a:xfrm>
          <a:off x="0" y="0"/>
          <a:ext cx="0" cy="0"/>
          <a:chOff x="0" y="0"/>
          <a:chExt cx="0" cy="0"/>
        </a:xfrm>
      </p:grpSpPr>
      <p:grpSp>
        <p:nvGrpSpPr>
          <p:cNvPr id="683" name="Groep 9"/>
          <p:cNvGrpSpPr/>
          <p:nvPr/>
        </p:nvGrpSpPr>
        <p:grpSpPr>
          <a:xfrm>
            <a:off x="2982511" y="-1228655"/>
            <a:ext cx="6226977" cy="490402"/>
            <a:chOff x="0" y="0"/>
            <a:chExt cx="6226976" cy="490400"/>
          </a:xfrm>
        </p:grpSpPr>
        <p:sp>
          <p:nvSpPr>
            <p:cNvPr id="671"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682" name="Groep 8"/>
            <p:cNvGrpSpPr/>
            <p:nvPr/>
          </p:nvGrpSpPr>
          <p:grpSpPr>
            <a:xfrm>
              <a:off x="0" y="0"/>
              <a:ext cx="6226975" cy="211381"/>
              <a:chOff x="0" y="0"/>
              <a:chExt cx="6226974" cy="211380"/>
            </a:xfrm>
          </p:grpSpPr>
          <p:sp>
            <p:nvSpPr>
              <p:cNvPr id="672"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3"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4"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5"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6"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7"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8"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79"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0"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81"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692" name="Group 4"/>
          <p:cNvGrpSpPr/>
          <p:nvPr/>
        </p:nvGrpSpPr>
        <p:grpSpPr>
          <a:xfrm>
            <a:off x="698501" y="5884314"/>
            <a:ext cx="1454912" cy="577167"/>
            <a:chOff x="0" y="0"/>
            <a:chExt cx="1454911" cy="577165"/>
          </a:xfrm>
        </p:grpSpPr>
        <p:sp>
          <p:nvSpPr>
            <p:cNvPr id="684"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685"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6"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7"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88"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689"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0"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691"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693" name="Body Level One…"/>
          <p:cNvSpPr txBox="1">
            <a:spLocks noGrp="1"/>
          </p:cNvSpPr>
          <p:nvPr>
            <p:ph type="body" idx="1" hasCustomPrompt="1"/>
          </p:nvPr>
        </p:nvSpPr>
        <p:spPr>
          <a:xfrm>
            <a:off x="698498" y="718513"/>
            <a:ext cx="10798176" cy="5229851"/>
          </a:xfrm>
          <a:prstGeom prst="rect">
            <a:avLst/>
          </a:prstGeom>
        </p:spPr>
        <p:txBody>
          <a:bodyPr anchor="ctr">
            <a:normAutofit/>
          </a:bodyPr>
          <a:lstStyle>
            <a:lvl1pPr marL="0" indent="0" algn="ctr">
              <a:buClrTx/>
              <a:buSzTx/>
              <a:buNone/>
              <a:defRPr sz="4400">
                <a:latin typeface="Roboto Slab Regular Regular"/>
                <a:ea typeface="Roboto Slab Regular Regular"/>
                <a:cs typeface="Roboto Slab Regular Regular"/>
                <a:sym typeface="Roboto Slab Regular Regular"/>
              </a:defRPr>
            </a:lvl1pPr>
            <a:lvl2pPr marL="0" indent="0" algn="ctr">
              <a:buClrTx/>
              <a:buSzTx/>
              <a:buNone/>
              <a:defRPr sz="4400">
                <a:latin typeface="Roboto Slab Regular Regular"/>
                <a:ea typeface="Roboto Slab Regular Regular"/>
                <a:cs typeface="Roboto Slab Regular Regular"/>
                <a:sym typeface="Roboto Slab Regular Regular"/>
              </a:defRPr>
            </a:lvl2pPr>
            <a:lvl3pPr algn="ctr">
              <a:buClrTx/>
              <a:buFontTx/>
              <a:defRPr sz="4400">
                <a:latin typeface="Roboto Slab Regular Regular"/>
                <a:ea typeface="Roboto Slab Regular Regular"/>
                <a:cs typeface="Roboto Slab Regular Regular"/>
                <a:sym typeface="Roboto Slab Regular Regular"/>
              </a:defRPr>
            </a:lvl3pPr>
            <a:lvl4pPr algn="ctr">
              <a:buClrTx/>
              <a:buFontTx/>
              <a:defRPr sz="4400">
                <a:latin typeface="Roboto Slab Regular Regular"/>
                <a:ea typeface="Roboto Slab Regular Regular"/>
                <a:cs typeface="Roboto Slab Regular Regular"/>
                <a:sym typeface="Roboto Slab Regular Regular"/>
              </a:defRPr>
            </a:lvl4pPr>
            <a:lvl5pPr marL="0" indent="0" algn="ctr">
              <a:buClrTx/>
              <a:buSzTx/>
              <a:buFontTx/>
              <a:buNone/>
              <a:defRPr sz="4400">
                <a:latin typeface="Roboto Slab Regular Regular"/>
                <a:ea typeface="Roboto Slab Regular Regular"/>
                <a:cs typeface="Roboto Slab Regular Regular"/>
                <a:sym typeface="Roboto Slab Regular Regular"/>
              </a:defRPr>
            </a:lvl5pPr>
          </a:lstStyle>
          <a:p>
            <a:r>
              <a:t>Quote</a:t>
            </a:r>
          </a:p>
          <a:p>
            <a:pPr lvl="1"/>
            <a:endParaRPr/>
          </a:p>
          <a:p>
            <a:pPr lvl="2"/>
            <a:endParaRPr/>
          </a:p>
          <a:p>
            <a:pPr lvl="3"/>
            <a:endParaRPr/>
          </a:p>
          <a:p>
            <a:pPr lvl="4"/>
            <a:endParaRPr/>
          </a:p>
        </p:txBody>
      </p:sp>
      <p:sp>
        <p:nvSpPr>
          <p:cNvPr id="694"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(Wit)</a:t>
            </a:r>
          </a:p>
        </p:txBody>
      </p:sp>
      <p:sp>
        <p:nvSpPr>
          <p:cNvPr id="27" name="Textfeld 26">
            <a:extLst>
              <a:ext uri="{FF2B5EF4-FFF2-40B4-BE49-F238E27FC236}">
                <a16:creationId xmlns:a16="http://schemas.microsoft.com/office/drawing/2014/main" id="{80F8AB41-72C6-4A03-A38D-0E79C4AE20DC}"/>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A6A6A6"/>
                </a:solidFill>
                <a:latin typeface="+mn-lt"/>
                <a:ea typeface="+mn-ea"/>
                <a:cs typeface="+mn-cs"/>
                <a:sym typeface="Arial"/>
              </a:rPr>
              <a:t>‹Nr.›</a:t>
            </a:fld>
            <a:r>
              <a:rPr lang="en-US" sz="1200" kern="1200" dirty="0">
                <a:solidFill>
                  <a:srgbClr val="A6A6A6"/>
                </a:solidFill>
                <a:latin typeface="+mn-lt"/>
                <a:ea typeface="+mn-ea"/>
                <a:cs typeface="+mn-cs"/>
                <a:sym typeface="Arial"/>
              </a:rPr>
              <a:t> / 15</a:t>
            </a:r>
          </a:p>
        </p:txBody>
      </p:sp>
    </p:spTree>
    <p:extLst>
      <p:ext uri="{BB962C8B-B14F-4D97-AF65-F5344CB8AC3E}">
        <p14:creationId xmlns:p14="http://schemas.microsoft.com/office/powerpoint/2010/main" val="330840204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ekst en Beeld (S)">
    <p:spTree>
      <p:nvGrpSpPr>
        <p:cNvPr id="1" name=""/>
        <p:cNvGrpSpPr/>
        <p:nvPr/>
      </p:nvGrpSpPr>
      <p:grpSpPr>
        <a:xfrm>
          <a:off x="0" y="0"/>
          <a:ext cx="0" cy="0"/>
          <a:chOff x="0" y="0"/>
          <a:chExt cx="0" cy="0"/>
        </a:xfrm>
      </p:grpSpPr>
      <p:grpSp>
        <p:nvGrpSpPr>
          <p:cNvPr id="848" name="Groep 9"/>
          <p:cNvGrpSpPr/>
          <p:nvPr/>
        </p:nvGrpSpPr>
        <p:grpSpPr>
          <a:xfrm>
            <a:off x="2982511" y="-1228655"/>
            <a:ext cx="6226977" cy="490402"/>
            <a:chOff x="0" y="0"/>
            <a:chExt cx="6226976" cy="490400"/>
          </a:xfrm>
        </p:grpSpPr>
        <p:sp>
          <p:nvSpPr>
            <p:cNvPr id="83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847" name="Groep 8"/>
            <p:cNvGrpSpPr/>
            <p:nvPr/>
          </p:nvGrpSpPr>
          <p:grpSpPr>
            <a:xfrm>
              <a:off x="0" y="0"/>
              <a:ext cx="6226975" cy="211381"/>
              <a:chOff x="0" y="0"/>
              <a:chExt cx="6226974" cy="211380"/>
            </a:xfrm>
          </p:grpSpPr>
          <p:sp>
            <p:nvSpPr>
              <p:cNvPr id="83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3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4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857" name="Group 4"/>
          <p:cNvGrpSpPr/>
          <p:nvPr/>
        </p:nvGrpSpPr>
        <p:grpSpPr>
          <a:xfrm>
            <a:off x="698501" y="5884314"/>
            <a:ext cx="1454912" cy="577167"/>
            <a:chOff x="0" y="0"/>
            <a:chExt cx="1454911" cy="577165"/>
          </a:xfrm>
        </p:grpSpPr>
        <p:sp>
          <p:nvSpPr>
            <p:cNvPr id="84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85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85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85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858" name="Rechthoek 221"/>
          <p:cNvSpPr/>
          <p:nvPr/>
        </p:nvSpPr>
        <p:spPr>
          <a:xfrm>
            <a:off x="7783149" y="0"/>
            <a:ext cx="4412523"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859" name="Body Level One…"/>
          <p:cNvSpPr txBox="1">
            <a:spLocks noGrp="1"/>
          </p:cNvSpPr>
          <p:nvPr>
            <p:ph type="body" sz="half" idx="1" hasCustomPrompt="1"/>
          </p:nvPr>
        </p:nvSpPr>
        <p:spPr>
          <a:xfrm>
            <a:off x="7783149" y="0"/>
            <a:ext cx="4412523" cy="6858000"/>
          </a:xfrm>
          <a:prstGeom prst="rect">
            <a:avLst/>
          </a:prstGeom>
          <a:solidFill>
            <a:schemeClr val="accent6"/>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860" name="Tijdelijke aanduiding voor afbeelding 8"/>
          <p:cNvSpPr>
            <a:spLocks noGrp="1"/>
          </p:cNvSpPr>
          <p:nvPr>
            <p:ph type="pic" sz="half" idx="21"/>
          </p:nvPr>
        </p:nvSpPr>
        <p:spPr>
          <a:xfrm>
            <a:off x="7783149" y="1433"/>
            <a:ext cx="4408851" cy="6856567"/>
          </a:xfrm>
          <a:prstGeom prst="rect">
            <a:avLst/>
          </a:prstGeom>
        </p:spPr>
        <p:txBody>
          <a:bodyPr lIns="91439" tIns="45719" rIns="91439" bIns="45719"/>
          <a:lstStyle/>
          <a:p>
            <a:r>
              <a:rPr lang="de-DE"/>
              <a:t>Bild durch Klicken auf Symbol hinzufügen</a:t>
            </a:r>
            <a:endParaRPr/>
          </a:p>
        </p:txBody>
      </p:sp>
      <p:sp>
        <p:nvSpPr>
          <p:cNvPr id="861" name="Plaats hier je titel"/>
          <p:cNvSpPr txBox="1">
            <a:spLocks noGrp="1"/>
          </p:cNvSpPr>
          <p:nvPr>
            <p:ph type="title" hasCustomPrompt="1"/>
          </p:nvPr>
        </p:nvSpPr>
        <p:spPr>
          <a:xfrm>
            <a:off x="705147" y="741499"/>
            <a:ext cx="6322009" cy="490401"/>
          </a:xfrm>
          <a:prstGeom prst="rect">
            <a:avLst/>
          </a:prstGeom>
        </p:spPr>
        <p:txBody>
          <a:bodyPr>
            <a:normAutofit/>
          </a:bodyPr>
          <a:lstStyle/>
          <a:p>
            <a:r>
              <a:t>Plaats hier je titel</a:t>
            </a:r>
          </a:p>
        </p:txBody>
      </p:sp>
      <p:sp>
        <p:nvSpPr>
          <p:cNvPr id="862" name="Tijdelijke aanduiding voor verticale tekst 2"/>
          <p:cNvSpPr>
            <a:spLocks noGrp="1"/>
          </p:cNvSpPr>
          <p:nvPr>
            <p:ph type="body" sz="half" idx="22" hasCustomPrompt="1"/>
          </p:nvPr>
        </p:nvSpPr>
        <p:spPr>
          <a:xfrm>
            <a:off x="705145" y="1591899"/>
            <a:ext cx="6321089" cy="4356465"/>
          </a:xfrm>
          <a:prstGeom prst="rect">
            <a:avLst/>
          </a:prstGeom>
        </p:spPr>
        <p:txBody>
          <a:bodyPr>
            <a:normAutofit/>
          </a:bodyPr>
          <a:lstStyle/>
          <a:p>
            <a:r>
              <a:t>Klik hier om een bullet te plaatsen.
Sub-bullets
Leestekst
Subtitel
Numerieke bullets
# Abc
# Bullets
Cursief
Alt. Subtitel</a:t>
            </a:r>
          </a:p>
        </p:txBody>
      </p:sp>
      <p:sp>
        <p:nvSpPr>
          <p:cNvPr id="86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(S)</a:t>
            </a:r>
          </a:p>
        </p:txBody>
      </p:sp>
      <p:sp>
        <p:nvSpPr>
          <p:cNvPr id="864"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spTree>
    <p:extLst>
      <p:ext uri="{BB962C8B-B14F-4D97-AF65-F5344CB8AC3E}">
        <p14:creationId xmlns:p14="http://schemas.microsoft.com/office/powerpoint/2010/main" val="366445894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kst en Beeld (M)">
    <p:spTree>
      <p:nvGrpSpPr>
        <p:cNvPr id="1" name=""/>
        <p:cNvGrpSpPr/>
        <p:nvPr/>
      </p:nvGrpSpPr>
      <p:grpSpPr>
        <a:xfrm>
          <a:off x="0" y="0"/>
          <a:ext cx="0" cy="0"/>
          <a:chOff x="0" y="0"/>
          <a:chExt cx="0" cy="0"/>
        </a:xfrm>
      </p:grpSpPr>
      <p:grpSp>
        <p:nvGrpSpPr>
          <p:cNvPr id="1068" name="Groep 9"/>
          <p:cNvGrpSpPr/>
          <p:nvPr/>
        </p:nvGrpSpPr>
        <p:grpSpPr>
          <a:xfrm>
            <a:off x="2982511" y="-1228655"/>
            <a:ext cx="6226977" cy="490402"/>
            <a:chOff x="0" y="0"/>
            <a:chExt cx="6226976" cy="490400"/>
          </a:xfrm>
        </p:grpSpPr>
        <p:sp>
          <p:nvSpPr>
            <p:cNvPr id="105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067" name="Groep 8"/>
            <p:cNvGrpSpPr/>
            <p:nvPr/>
          </p:nvGrpSpPr>
          <p:grpSpPr>
            <a:xfrm>
              <a:off x="0" y="0"/>
              <a:ext cx="6226975" cy="211381"/>
              <a:chOff x="0" y="0"/>
              <a:chExt cx="6226974" cy="211380"/>
            </a:xfrm>
          </p:grpSpPr>
          <p:sp>
            <p:nvSpPr>
              <p:cNvPr id="105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5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6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077" name="Group 4"/>
          <p:cNvGrpSpPr/>
          <p:nvPr/>
        </p:nvGrpSpPr>
        <p:grpSpPr>
          <a:xfrm>
            <a:off x="698501" y="5884314"/>
            <a:ext cx="1454912" cy="577167"/>
            <a:chOff x="0" y="0"/>
            <a:chExt cx="1454911" cy="577165"/>
          </a:xfrm>
        </p:grpSpPr>
        <p:sp>
          <p:nvSpPr>
            <p:cNvPr id="106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07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07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07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078" name="Rechthoek 7"/>
          <p:cNvSpPr/>
          <p:nvPr/>
        </p:nvSpPr>
        <p:spPr>
          <a:xfrm>
            <a:off x="6106750" y="0"/>
            <a:ext cx="6084001" cy="6858000"/>
          </a:xfrm>
          <a:prstGeom prst="rect">
            <a:avLst/>
          </a:prstGeom>
          <a:solidFill>
            <a:srgbClr val="61A4B4"/>
          </a:solidFill>
          <a:ln w="12700">
            <a:miter lim="400000"/>
          </a:ln>
        </p:spPr>
        <p:txBody>
          <a:bodyPr lIns="45719" rIns="45719" anchor="ctr"/>
          <a:lstStyle/>
          <a:p>
            <a:pPr algn="ctr">
              <a:defRPr sz="1600">
                <a:solidFill>
                  <a:srgbClr val="FFFFFF"/>
                </a:solidFill>
              </a:defRPr>
            </a:pPr>
            <a:endParaRPr dirty="0"/>
          </a:p>
        </p:txBody>
      </p:sp>
      <p:sp>
        <p:nvSpPr>
          <p:cNvPr id="1081" name="Plaats hier je titel"/>
          <p:cNvSpPr txBox="1">
            <a:spLocks noGrp="1"/>
          </p:cNvSpPr>
          <p:nvPr>
            <p:ph type="title" hasCustomPrompt="1"/>
          </p:nvPr>
        </p:nvSpPr>
        <p:spPr>
          <a:xfrm>
            <a:off x="698501" y="741499"/>
            <a:ext cx="4774081" cy="490401"/>
          </a:xfrm>
          <a:prstGeom prst="rect">
            <a:avLst/>
          </a:prstGeom>
        </p:spPr>
        <p:txBody>
          <a:bodyPr>
            <a:normAutofit/>
          </a:bodyPr>
          <a:lstStyle/>
          <a:p>
            <a:r>
              <a:t>Plaats hier je titel</a:t>
            </a:r>
          </a:p>
        </p:txBody>
      </p:sp>
      <p:sp>
        <p:nvSpPr>
          <p:cNvPr id="1082" name="Tijdelijke aanduiding voor verticale tekst 2"/>
          <p:cNvSpPr>
            <a:spLocks noGrp="1"/>
          </p:cNvSpPr>
          <p:nvPr>
            <p:ph type="body" sz="half" idx="22" hasCustomPrompt="1"/>
          </p:nvPr>
        </p:nvSpPr>
        <p:spPr>
          <a:xfrm>
            <a:off x="698501" y="1591899"/>
            <a:ext cx="4773386" cy="4356465"/>
          </a:xfrm>
          <a:prstGeom prst="rect">
            <a:avLst/>
          </a:prstGeom>
        </p:spPr>
        <p:txBody>
          <a:bodyPr>
            <a:normAutofit/>
          </a:bodyPr>
          <a:lstStyle/>
          <a:p>
            <a:r>
              <a:t>Klik hier om een bullet te plaatsen.
Sub-bullets
Leestekst
Subtitel
Numerieke bullets
# Abc
# Bullets
Cursief
Alt. Subtitel</a:t>
            </a:r>
          </a:p>
        </p:txBody>
      </p:sp>
      <p:sp>
        <p:nvSpPr>
          <p:cNvPr id="108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(M)</a:t>
            </a:r>
          </a:p>
        </p:txBody>
      </p:sp>
      <p:sp>
        <p:nvSpPr>
          <p:cNvPr id="31" name="Textfeld 30">
            <a:extLst>
              <a:ext uri="{FF2B5EF4-FFF2-40B4-BE49-F238E27FC236}">
                <a16:creationId xmlns:a16="http://schemas.microsoft.com/office/drawing/2014/main" id="{8F940CCC-3206-4282-8732-DCAA01385930}"/>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FFFFFF"/>
                </a:solidFill>
                <a:latin typeface="+mn-lt"/>
                <a:ea typeface="+mn-ea"/>
                <a:cs typeface="+mn-cs"/>
                <a:sym typeface="Arial"/>
              </a:rPr>
              <a:t>‹Nr.›</a:t>
            </a:fld>
            <a:r>
              <a:rPr lang="en-US" sz="1200" kern="1200" dirty="0">
                <a:solidFill>
                  <a:srgbClr val="FFFFFF"/>
                </a:solidFill>
                <a:latin typeface="+mn-lt"/>
                <a:ea typeface="+mn-ea"/>
                <a:cs typeface="+mn-cs"/>
                <a:sym typeface="Arial"/>
              </a:rPr>
              <a:t> / 15</a:t>
            </a:r>
          </a:p>
        </p:txBody>
      </p:sp>
    </p:spTree>
    <p:extLst>
      <p:ext uri="{BB962C8B-B14F-4D97-AF65-F5344CB8AC3E}">
        <p14:creationId xmlns:p14="http://schemas.microsoft.com/office/powerpoint/2010/main" val="421990204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ekst en Beeld (L)">
    <p:spTree>
      <p:nvGrpSpPr>
        <p:cNvPr id="1" name=""/>
        <p:cNvGrpSpPr/>
        <p:nvPr/>
      </p:nvGrpSpPr>
      <p:grpSpPr>
        <a:xfrm>
          <a:off x="0" y="0"/>
          <a:ext cx="0" cy="0"/>
          <a:chOff x="0" y="0"/>
          <a:chExt cx="0" cy="0"/>
        </a:xfrm>
      </p:grpSpPr>
      <p:grpSp>
        <p:nvGrpSpPr>
          <p:cNvPr id="1288" name="Groep 9"/>
          <p:cNvGrpSpPr/>
          <p:nvPr/>
        </p:nvGrpSpPr>
        <p:grpSpPr>
          <a:xfrm>
            <a:off x="2982511" y="-1228655"/>
            <a:ext cx="6226977" cy="490402"/>
            <a:chOff x="0" y="0"/>
            <a:chExt cx="6226976" cy="490400"/>
          </a:xfrm>
        </p:grpSpPr>
        <p:sp>
          <p:nvSpPr>
            <p:cNvPr id="127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287" name="Groep 8"/>
            <p:cNvGrpSpPr/>
            <p:nvPr/>
          </p:nvGrpSpPr>
          <p:grpSpPr>
            <a:xfrm>
              <a:off x="0" y="0"/>
              <a:ext cx="6226975" cy="211381"/>
              <a:chOff x="0" y="0"/>
              <a:chExt cx="6226974" cy="211380"/>
            </a:xfrm>
          </p:grpSpPr>
          <p:sp>
            <p:nvSpPr>
              <p:cNvPr id="127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7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8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297" name="Group 4"/>
          <p:cNvGrpSpPr/>
          <p:nvPr/>
        </p:nvGrpSpPr>
        <p:grpSpPr>
          <a:xfrm>
            <a:off x="698501" y="5884314"/>
            <a:ext cx="1454912" cy="577167"/>
            <a:chOff x="0" y="0"/>
            <a:chExt cx="1454911" cy="577165"/>
          </a:xfrm>
        </p:grpSpPr>
        <p:sp>
          <p:nvSpPr>
            <p:cNvPr id="128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29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29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29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298" name="Rechthoek 7"/>
          <p:cNvSpPr/>
          <p:nvPr/>
        </p:nvSpPr>
        <p:spPr>
          <a:xfrm>
            <a:off x="4259367" y="0"/>
            <a:ext cx="7934401"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299" name="Body Level One…"/>
          <p:cNvSpPr txBox="1">
            <a:spLocks noGrp="1"/>
          </p:cNvSpPr>
          <p:nvPr>
            <p:ph type="body" idx="1" hasCustomPrompt="1"/>
          </p:nvPr>
        </p:nvSpPr>
        <p:spPr>
          <a:xfrm>
            <a:off x="4259367" y="189167"/>
            <a:ext cx="7932633" cy="6668832"/>
          </a:xfrm>
          <a:prstGeom prst="rect">
            <a:avLst/>
          </a:prstGeom>
          <a:solidFill>
            <a:srgbClr val="00B7D3"/>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300" name="Tijdelijke aanduiding voor afbeelding 8"/>
          <p:cNvSpPr>
            <a:spLocks noGrp="1"/>
          </p:cNvSpPr>
          <p:nvPr>
            <p:ph type="pic" idx="21"/>
          </p:nvPr>
        </p:nvSpPr>
        <p:spPr>
          <a:xfrm>
            <a:off x="4259367" y="1433"/>
            <a:ext cx="7932633" cy="6856567"/>
          </a:xfrm>
          <a:prstGeom prst="rect">
            <a:avLst/>
          </a:prstGeom>
        </p:spPr>
        <p:txBody>
          <a:bodyPr lIns="91439" tIns="45719" rIns="91439" bIns="45719"/>
          <a:lstStyle/>
          <a:p>
            <a:r>
              <a:rPr lang="de-DE" dirty="0"/>
              <a:t>Bild durch Klicken auf Symbol hinzufügen</a:t>
            </a:r>
            <a:endParaRPr dirty="0"/>
          </a:p>
        </p:txBody>
      </p:sp>
      <p:sp>
        <p:nvSpPr>
          <p:cNvPr id="1301" name="Korte titel"/>
          <p:cNvSpPr txBox="1">
            <a:spLocks noGrp="1"/>
          </p:cNvSpPr>
          <p:nvPr>
            <p:ph type="title" hasCustomPrompt="1"/>
          </p:nvPr>
        </p:nvSpPr>
        <p:spPr>
          <a:xfrm>
            <a:off x="698500" y="741499"/>
            <a:ext cx="2799444" cy="490401"/>
          </a:xfrm>
          <a:prstGeom prst="rect">
            <a:avLst/>
          </a:prstGeom>
        </p:spPr>
        <p:txBody>
          <a:bodyPr>
            <a:normAutofit/>
          </a:bodyPr>
          <a:lstStyle/>
          <a:p>
            <a:r>
              <a:t>Korte titel</a:t>
            </a:r>
          </a:p>
        </p:txBody>
      </p:sp>
      <p:sp>
        <p:nvSpPr>
          <p:cNvPr id="1302" name="Tijdelijke aanduiding voor verticale tekst 2"/>
          <p:cNvSpPr>
            <a:spLocks noGrp="1"/>
          </p:cNvSpPr>
          <p:nvPr>
            <p:ph type="body" sz="quarter" idx="22" hasCustomPrompt="1"/>
          </p:nvPr>
        </p:nvSpPr>
        <p:spPr>
          <a:xfrm>
            <a:off x="698499" y="1591899"/>
            <a:ext cx="2799445" cy="4356465"/>
          </a:xfrm>
          <a:prstGeom prst="rect">
            <a:avLst/>
          </a:prstGeom>
        </p:spPr>
        <p:txBody>
          <a:bodyPr>
            <a:normAutofit/>
          </a:bodyPr>
          <a:lstStyle/>
          <a:p>
            <a:r>
              <a:t>Klik hier om een bullet te plaatsen.
Sub-bullets
Leestekst
Subtitel
Numerieke bullets
# Abc
# Bullets
Cursief
Alt. Subtitel</a:t>
            </a:r>
          </a:p>
        </p:txBody>
      </p:sp>
      <p:sp>
        <p:nvSpPr>
          <p:cNvPr id="1303"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Tekst en Beeld (L)</a:t>
            </a:r>
          </a:p>
        </p:txBody>
      </p:sp>
      <p:sp>
        <p:nvSpPr>
          <p:cNvPr id="32" name="Textfeld 31">
            <a:extLst>
              <a:ext uri="{FF2B5EF4-FFF2-40B4-BE49-F238E27FC236}">
                <a16:creationId xmlns:a16="http://schemas.microsoft.com/office/drawing/2014/main" id="{C51B3593-E9DE-4D38-8D86-435217436F1A}"/>
              </a:ext>
            </a:extLst>
          </p:cNvPr>
          <p:cNvSpPr txBox="1"/>
          <p:nvPr userDrawn="1"/>
        </p:nvSpPr>
        <p:spPr>
          <a:xfrm>
            <a:off x="11365556" y="6461482"/>
            <a:ext cx="691406" cy="276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fld id="{2F8D46E6-7C5C-4A67-832B-2353AF37DDC3}" type="slidenum">
              <a:rPr lang="en-US" sz="1200" kern="1200" smtClean="0">
                <a:solidFill>
                  <a:srgbClr val="FFFFFF"/>
                </a:solidFill>
                <a:latin typeface="+mn-lt"/>
                <a:ea typeface="+mn-ea"/>
                <a:cs typeface="+mn-cs"/>
                <a:sym typeface="Arial"/>
              </a:rPr>
              <a:t>‹Nr.›</a:t>
            </a:fld>
            <a:r>
              <a:rPr lang="en-US" sz="1200" kern="1200" dirty="0">
                <a:solidFill>
                  <a:srgbClr val="FFFFFF"/>
                </a:solidFill>
                <a:latin typeface="+mn-lt"/>
                <a:ea typeface="+mn-ea"/>
                <a:cs typeface="+mn-cs"/>
                <a:sym typeface="Arial"/>
              </a:rPr>
              <a:t> / 15</a:t>
            </a:r>
          </a:p>
        </p:txBody>
      </p:sp>
    </p:spTree>
    <p:extLst>
      <p:ext uri="{BB962C8B-B14F-4D97-AF65-F5344CB8AC3E}">
        <p14:creationId xmlns:p14="http://schemas.microsoft.com/office/powerpoint/2010/main" val="187863899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oto">
    <p:spTree>
      <p:nvGrpSpPr>
        <p:cNvPr id="1" name=""/>
        <p:cNvGrpSpPr/>
        <p:nvPr/>
      </p:nvGrpSpPr>
      <p:grpSpPr>
        <a:xfrm>
          <a:off x="0" y="0"/>
          <a:ext cx="0" cy="0"/>
          <a:chOff x="0" y="0"/>
          <a:chExt cx="0" cy="0"/>
        </a:xfrm>
      </p:grpSpPr>
      <p:grpSp>
        <p:nvGrpSpPr>
          <p:cNvPr id="1508" name="Groep 9"/>
          <p:cNvGrpSpPr/>
          <p:nvPr/>
        </p:nvGrpSpPr>
        <p:grpSpPr>
          <a:xfrm>
            <a:off x="2982511" y="-1228655"/>
            <a:ext cx="6226977" cy="490402"/>
            <a:chOff x="0" y="0"/>
            <a:chExt cx="6226976" cy="490400"/>
          </a:xfrm>
        </p:grpSpPr>
        <p:sp>
          <p:nvSpPr>
            <p:cNvPr id="1496"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507" name="Groep 8"/>
            <p:cNvGrpSpPr/>
            <p:nvPr/>
          </p:nvGrpSpPr>
          <p:grpSpPr>
            <a:xfrm>
              <a:off x="0" y="0"/>
              <a:ext cx="6226975" cy="211381"/>
              <a:chOff x="0" y="0"/>
              <a:chExt cx="6226974" cy="211380"/>
            </a:xfrm>
          </p:grpSpPr>
          <p:sp>
            <p:nvSpPr>
              <p:cNvPr id="1497"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8"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99"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0"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1"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2"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3"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4"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5"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506"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1517" name="Group 4"/>
          <p:cNvGrpSpPr/>
          <p:nvPr/>
        </p:nvGrpSpPr>
        <p:grpSpPr>
          <a:xfrm>
            <a:off x="698501" y="5884314"/>
            <a:ext cx="1454912" cy="577167"/>
            <a:chOff x="0" y="0"/>
            <a:chExt cx="1454911" cy="577165"/>
          </a:xfrm>
        </p:grpSpPr>
        <p:sp>
          <p:nvSpPr>
            <p:cNvPr id="1509"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1510"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1"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2"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3"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1514"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5"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1516"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1518" name="Rechthoek 2"/>
          <p:cNvSpPr/>
          <p:nvPr/>
        </p:nvSpPr>
        <p:spPr>
          <a:xfrm>
            <a:off x="-10751" y="0"/>
            <a:ext cx="12204519" cy="6858000"/>
          </a:xfrm>
          <a:prstGeom prst="rect">
            <a:avLst/>
          </a:prstGeom>
          <a:solidFill>
            <a:schemeClr val="accent1"/>
          </a:solidFill>
          <a:ln w="12700">
            <a:miter lim="400000"/>
          </a:ln>
        </p:spPr>
        <p:txBody>
          <a:bodyPr lIns="45719" rIns="45719" anchor="ctr"/>
          <a:lstStyle/>
          <a:p>
            <a:pPr algn="ctr">
              <a:defRPr sz="1600">
                <a:solidFill>
                  <a:srgbClr val="FFFFFF"/>
                </a:solidFill>
              </a:defRPr>
            </a:pPr>
            <a:endParaRPr/>
          </a:p>
        </p:txBody>
      </p:sp>
      <p:sp>
        <p:nvSpPr>
          <p:cNvPr id="1519" name="Tekstvak 6"/>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Foto</a:t>
            </a:r>
          </a:p>
        </p:txBody>
      </p:sp>
      <p:sp>
        <p:nvSpPr>
          <p:cNvPr id="1584" name="Tijdelijke aanduiding voor afbeelding 8"/>
          <p:cNvSpPr>
            <a:spLocks noGrp="1"/>
          </p:cNvSpPr>
          <p:nvPr>
            <p:ph type="pic" idx="21"/>
          </p:nvPr>
        </p:nvSpPr>
        <p:spPr>
          <a:xfrm>
            <a:off x="-16571" y="972"/>
            <a:ext cx="12197821" cy="6857029"/>
          </a:xfrm>
          <a:prstGeom prst="rect">
            <a:avLst/>
          </a:prstGeom>
        </p:spPr>
        <p:txBody>
          <a:bodyPr lIns="91439" tIns="45719" rIns="91439" bIns="45719"/>
          <a:lstStyle/>
          <a:p>
            <a:r>
              <a:rPr lang="de-DE"/>
              <a:t>Bild durch Klicken auf Symbol hinzufügen</a:t>
            </a:r>
            <a:endParaRPr/>
          </a:p>
        </p:txBody>
      </p:sp>
      <p:sp>
        <p:nvSpPr>
          <p:cNvPr id="1585" name="Body Level One…"/>
          <p:cNvSpPr txBox="1">
            <a:spLocks noGrp="1"/>
          </p:cNvSpPr>
          <p:nvPr>
            <p:ph type="body" sz="quarter" idx="1" hasCustomPrompt="1"/>
          </p:nvPr>
        </p:nvSpPr>
        <p:spPr>
          <a:xfrm>
            <a:off x="0" y="1"/>
            <a:ext cx="12205799" cy="741499"/>
          </a:xfrm>
          <a:prstGeom prst="rect">
            <a:avLst/>
          </a:prstGeom>
          <a:solidFill>
            <a:schemeClr val="accent1"/>
          </a:solidFill>
        </p:spPr>
        <p:txBody>
          <a:bodyPr>
            <a:normAutofit/>
          </a:bodyPr>
          <a:lstStyle>
            <a:lvl1pPr marL="0" indent="0">
              <a:buClrTx/>
              <a:buSzTx/>
              <a:buNone/>
            </a:lvl1pPr>
            <a:lvl2pPr>
              <a:buClrTx/>
            </a:lvl2pPr>
            <a:lvl3pPr>
              <a:buClrTx/>
              <a:buFontTx/>
            </a:lvl3pPr>
            <a:lvl4pPr>
              <a:buClrTx/>
              <a:buFontTx/>
            </a:lvl4pPr>
            <a:lvl5pPr>
              <a:buClrTx/>
              <a:buFontTx/>
            </a:lvl5pPr>
          </a:lstStyle>
          <a:p>
            <a:r>
              <a:t> </a:t>
            </a:r>
          </a:p>
          <a:p>
            <a:pPr lvl="1"/>
            <a:endParaRPr/>
          </a:p>
          <a:p>
            <a:pPr lvl="2"/>
            <a:endParaRPr/>
          </a:p>
          <a:p>
            <a:pPr lvl="3"/>
            <a:endParaRPr/>
          </a:p>
          <a:p>
            <a:pPr lvl="4"/>
            <a:endParaRPr/>
          </a:p>
        </p:txBody>
      </p:sp>
      <p:sp>
        <p:nvSpPr>
          <p:cNvPr id="1586" name="Plaats hier je titel"/>
          <p:cNvSpPr txBox="1">
            <a:spLocks noGrp="1"/>
          </p:cNvSpPr>
          <p:nvPr>
            <p:ph type="title" hasCustomPrompt="1"/>
          </p:nvPr>
        </p:nvSpPr>
        <p:spPr>
          <a:xfrm>
            <a:off x="698500" y="193037"/>
            <a:ext cx="10775071" cy="490401"/>
          </a:xfrm>
          <a:prstGeom prst="rect">
            <a:avLst/>
          </a:prstGeom>
        </p:spPr>
        <p:txBody>
          <a:bodyPr>
            <a:normAutofit/>
          </a:bodyPr>
          <a:lstStyle>
            <a:lvl1pPr>
              <a:defRPr>
                <a:solidFill>
                  <a:srgbClr val="FFFFFF"/>
                </a:solidFill>
              </a:defRPr>
            </a:lvl1pPr>
          </a:lstStyle>
          <a:p>
            <a:r>
              <a:t>Plaats hier je titel</a:t>
            </a:r>
          </a:p>
        </p:txBody>
      </p:sp>
      <p:sp>
        <p:nvSpPr>
          <p:cNvPr id="1587" name="Slide Number"/>
          <p:cNvSpPr txBox="1">
            <a:spLocks noGrp="1"/>
          </p:cNvSpPr>
          <p:nvPr>
            <p:ph type="sldNum" sz="quarter" idx="2"/>
          </p:nvPr>
        </p:nvSpPr>
        <p:spPr>
          <a:xfrm>
            <a:off x="11289785" y="6246130"/>
            <a:ext cx="182216" cy="172815"/>
          </a:xfrm>
          <a:prstGeom prst="rect">
            <a:avLst/>
          </a:prstGeom>
        </p:spPr>
        <p:txBody>
          <a:bodyPr/>
          <a:lstStyle>
            <a:lvl1pPr>
              <a:defRPr>
                <a:solidFill>
                  <a:srgbClr val="FFFFFF"/>
                </a:solidFill>
              </a:defRPr>
            </a:lvl1pPr>
          </a:lstStyle>
          <a:p>
            <a:fld id="{86CB4B4D-7CA3-9044-876B-883B54F8677D}" type="slidenum">
              <a:t>‹Nr.›</a:t>
            </a:fld>
            <a:endParaRPr/>
          </a:p>
        </p:txBody>
      </p:sp>
      <p:pic>
        <p:nvPicPr>
          <p:cNvPr id="116" name="Picture 115">
            <a:extLst>
              <a:ext uri="{FF2B5EF4-FFF2-40B4-BE49-F238E27FC236}">
                <a16:creationId xmlns:a16="http://schemas.microsoft.com/office/drawing/2014/main" id="{9923439D-ED81-8F4E-876E-3AC665FE0356}"/>
              </a:ext>
            </a:extLst>
          </p:cNvPr>
          <p:cNvPicPr>
            <a:picLocks noChangeAspect="1"/>
          </p:cNvPicPr>
          <p:nvPr userDrawn="1"/>
        </p:nvPicPr>
        <p:blipFill>
          <a:blip r:embed="rId2"/>
          <a:stretch>
            <a:fillRect/>
          </a:stretch>
        </p:blipFill>
        <p:spPr>
          <a:xfrm>
            <a:off x="695450" y="5847858"/>
            <a:ext cx="1460500" cy="698500"/>
          </a:xfrm>
          <a:prstGeom prst="rect">
            <a:avLst/>
          </a:prstGeom>
        </p:spPr>
      </p:pic>
    </p:spTree>
    <p:extLst>
      <p:ext uri="{BB962C8B-B14F-4D97-AF65-F5344CB8AC3E}">
        <p14:creationId xmlns:p14="http://schemas.microsoft.com/office/powerpoint/2010/main" val="12226780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35" name="Groep 9"/>
          <p:cNvGrpSpPr/>
          <p:nvPr/>
        </p:nvGrpSpPr>
        <p:grpSpPr>
          <a:xfrm>
            <a:off x="2982511" y="-1228655"/>
            <a:ext cx="6226977" cy="490402"/>
            <a:chOff x="0" y="0"/>
            <a:chExt cx="6226976" cy="490400"/>
          </a:xfrm>
        </p:grpSpPr>
        <p:sp>
          <p:nvSpPr>
            <p:cNvPr id="23" name="Rechthoek 36"/>
            <p:cNvSpPr/>
            <p:nvPr/>
          </p:nvSpPr>
          <p:spPr>
            <a:xfrm rot="16200000">
              <a:off x="3007798" y="-2728777"/>
              <a:ext cx="211380" cy="6226977"/>
            </a:xfrm>
            <a:prstGeom prst="rect">
              <a:avLst/>
            </a:prstGeom>
            <a:solidFill>
              <a:schemeClr val="accent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Groep 8"/>
            <p:cNvGrpSpPr/>
            <p:nvPr/>
          </p:nvGrpSpPr>
          <p:grpSpPr>
            <a:xfrm>
              <a:off x="0" y="0"/>
              <a:ext cx="6226975" cy="211381"/>
              <a:chOff x="0" y="0"/>
              <a:chExt cx="6226974" cy="211380"/>
            </a:xfrm>
          </p:grpSpPr>
          <p:sp>
            <p:nvSpPr>
              <p:cNvPr id="24" name="Rechthoek 6"/>
              <p:cNvSpPr/>
              <p:nvPr/>
            </p:nvSpPr>
            <p:spPr>
              <a:xfrm rot="16200000">
                <a:off x="168192" y="-168191"/>
                <a:ext cx="211380" cy="547765"/>
              </a:xfrm>
              <a:prstGeom prst="rect">
                <a:avLst/>
              </a:prstGeom>
              <a:solidFill>
                <a:schemeClr val="accent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Rechthoek 29"/>
              <p:cNvSpPr/>
              <p:nvPr/>
            </p:nvSpPr>
            <p:spPr>
              <a:xfrm rot="16200000">
                <a:off x="799215" y="-168191"/>
                <a:ext cx="211380" cy="547765"/>
              </a:xfrm>
              <a:prstGeom prst="rect">
                <a:avLst/>
              </a:prstGeom>
              <a:solidFill>
                <a:srgbClr val="0066A2"/>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Rechthoek 30"/>
              <p:cNvSpPr/>
              <p:nvPr/>
            </p:nvSpPr>
            <p:spPr>
              <a:xfrm rot="16200000">
                <a:off x="1430239" y="-168191"/>
                <a:ext cx="211380" cy="547765"/>
              </a:xfrm>
              <a:prstGeom prst="rect">
                <a:avLst/>
              </a:prstGeom>
              <a:solidFill>
                <a:srgbClr val="00B7D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Rechthoek 31"/>
              <p:cNvSpPr/>
              <p:nvPr/>
            </p:nvSpPr>
            <p:spPr>
              <a:xfrm rot="16200000">
                <a:off x="2061263" y="-168191"/>
                <a:ext cx="211380" cy="547765"/>
              </a:xfrm>
              <a:prstGeom prst="rect">
                <a:avLst/>
              </a:prstGeom>
              <a:solidFill>
                <a:schemeClr val="accent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Rechthoek 32"/>
              <p:cNvSpPr/>
              <p:nvPr/>
            </p:nvSpPr>
            <p:spPr>
              <a:xfrm rot="16200000">
                <a:off x="2692286" y="-168191"/>
                <a:ext cx="211380" cy="547765"/>
              </a:xfrm>
              <a:prstGeom prst="rect">
                <a:avLst/>
              </a:prstGeom>
              <a:solidFill>
                <a:srgbClr val="61A4B4"/>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Rechthoek 33"/>
              <p:cNvSpPr/>
              <p:nvPr/>
            </p:nvSpPr>
            <p:spPr>
              <a:xfrm rot="16200000">
                <a:off x="3323310" y="-168191"/>
                <a:ext cx="211380" cy="547765"/>
              </a:xfrm>
              <a:prstGeom prst="rect">
                <a:avLst/>
              </a:prstGeom>
              <a:solidFill>
                <a:srgbClr val="82D7C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Rechthoek 34"/>
              <p:cNvSpPr/>
              <p:nvPr/>
            </p:nvSpPr>
            <p:spPr>
              <a:xfrm rot="16200000">
                <a:off x="3954334" y="-168191"/>
                <a:ext cx="211380" cy="547765"/>
              </a:xfrm>
              <a:prstGeom prst="rect">
                <a:avLst/>
              </a:prstGeom>
              <a:solidFill>
                <a:schemeClr val="accent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Rechthoek 37"/>
              <p:cNvSpPr/>
              <p:nvPr/>
            </p:nvSpPr>
            <p:spPr>
              <a:xfrm rot="16200000">
                <a:off x="4585357" y="-168192"/>
                <a:ext cx="211380" cy="547765"/>
              </a:xfrm>
              <a:prstGeom prst="rect">
                <a:avLst/>
              </a:prstGeom>
              <a:solidFill>
                <a:srgbClr val="99D28C"/>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Rechthoek 38"/>
              <p:cNvSpPr/>
              <p:nvPr/>
            </p:nvSpPr>
            <p:spPr>
              <a:xfrm rot="16200000">
                <a:off x="5216380" y="-168192"/>
                <a:ext cx="211380" cy="547764"/>
              </a:xfrm>
              <a:prstGeom prst="rect">
                <a:avLst/>
              </a:prstGeom>
              <a:solidFill>
                <a:schemeClr val="accent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Rechthoek 39"/>
              <p:cNvSpPr/>
              <p:nvPr/>
            </p:nvSpPr>
            <p:spPr>
              <a:xfrm rot="16200000">
                <a:off x="5847403" y="-168193"/>
                <a:ext cx="211380" cy="547765"/>
              </a:xfrm>
              <a:prstGeom prst="rect">
                <a:avLst/>
              </a:prstGeom>
              <a:solidFill>
                <a:schemeClr val="accent5"/>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grpSp>
      <p:grpSp>
        <p:nvGrpSpPr>
          <p:cNvPr id="44" name="Group 4"/>
          <p:cNvGrpSpPr/>
          <p:nvPr/>
        </p:nvGrpSpPr>
        <p:grpSpPr>
          <a:xfrm>
            <a:off x="698501" y="5884314"/>
            <a:ext cx="1454912" cy="577167"/>
            <a:chOff x="0" y="0"/>
            <a:chExt cx="1454911" cy="577165"/>
          </a:xfrm>
        </p:grpSpPr>
        <p:sp>
          <p:nvSpPr>
            <p:cNvPr id="36" name="Freeform 5"/>
            <p:cNvSpPr/>
            <p:nvPr/>
          </p:nvSpPr>
          <p:spPr>
            <a:xfrm>
              <a:off x="289214" y="284162"/>
              <a:ext cx="268376" cy="293004"/>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7"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7" y="21600"/>
                    <a:pt x="10800" y="21600"/>
                  </a:cubicBezTo>
                  <a:cubicBezTo>
                    <a:pt x="5063" y="21600"/>
                    <a:pt x="0" y="19096"/>
                    <a:pt x="0" y="13461"/>
                  </a:cubicBezTo>
                  <a:cubicBezTo>
                    <a:pt x="0" y="0"/>
                    <a:pt x="0" y="0"/>
                    <a:pt x="0" y="0"/>
                  </a:cubicBezTo>
                  <a:cubicBezTo>
                    <a:pt x="6413" y="0"/>
                    <a:pt x="6413" y="0"/>
                    <a:pt x="6413" y="0"/>
                  </a:cubicBezTo>
                  <a:cubicBezTo>
                    <a:pt x="6413" y="13148"/>
                    <a:pt x="6413" y="13148"/>
                    <a:pt x="6413" y="13148"/>
                  </a:cubicBezTo>
                  <a:cubicBezTo>
                    <a:pt x="6413" y="15652"/>
                    <a:pt x="7763" y="17530"/>
                    <a:pt x="10800" y="17530"/>
                  </a:cubicBezTo>
                  <a:close/>
                </a:path>
              </a:pathLst>
            </a:custGeom>
            <a:solidFill>
              <a:schemeClr val="accent1"/>
            </a:solidFill>
            <a:ln w="12700" cap="flat">
              <a:noFill/>
              <a:miter lim="400000"/>
            </a:ln>
            <a:effectLst/>
          </p:spPr>
          <p:txBody>
            <a:bodyPr wrap="square" lIns="45719" tIns="45719" rIns="45719" bIns="45719" numCol="1" anchor="t">
              <a:noAutofit/>
            </a:bodyPr>
            <a:lstStyle/>
            <a:p>
              <a:endParaRPr/>
            </a:p>
          </p:txBody>
        </p:sp>
        <p:sp>
          <p:nvSpPr>
            <p:cNvPr id="37" name="Freeform 6"/>
            <p:cNvSpPr/>
            <p:nvPr/>
          </p:nvSpPr>
          <p:spPr>
            <a:xfrm>
              <a:off x="0" y="284162"/>
              <a:ext cx="251958" cy="284795"/>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8" name="Freeform 7"/>
            <p:cNvSpPr/>
            <p:nvPr/>
          </p:nvSpPr>
          <p:spPr>
            <a:xfrm>
              <a:off x="76645" y="-1"/>
              <a:ext cx="266458" cy="267114"/>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39" name="Freeform 8"/>
            <p:cNvSpPr/>
            <p:nvPr/>
          </p:nvSpPr>
          <p:spPr>
            <a:xfrm>
              <a:off x="901742" y="364991"/>
              <a:ext cx="176182" cy="212175"/>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0" name="Rectangle 9"/>
            <p:cNvSpPr/>
            <p:nvPr/>
          </p:nvSpPr>
          <p:spPr>
            <a:xfrm>
              <a:off x="1124020" y="284162"/>
              <a:ext cx="33469" cy="284795"/>
            </a:xfrm>
            <a:prstGeom prst="rect">
              <a:avLst/>
            </a:prstGeom>
            <a:solidFill>
              <a:srgbClr val="000000"/>
            </a:solidFill>
            <a:ln w="12700" cap="flat">
              <a:noFill/>
              <a:miter lim="400000"/>
            </a:ln>
            <a:effectLst/>
          </p:spPr>
          <p:txBody>
            <a:bodyPr wrap="square" lIns="45719" tIns="45719" rIns="45719" bIns="45719" numCol="1" anchor="t">
              <a:noAutofit/>
            </a:bodyPr>
            <a:lstStyle/>
            <a:p>
              <a:endParaRPr/>
            </a:p>
          </p:txBody>
        </p:sp>
        <p:sp>
          <p:nvSpPr>
            <p:cNvPr id="41" name="Freeform 10"/>
            <p:cNvSpPr/>
            <p:nvPr/>
          </p:nvSpPr>
          <p:spPr>
            <a:xfrm>
              <a:off x="1199165" y="280373"/>
              <a:ext cx="126296" cy="28858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2" name="Freeform 11"/>
            <p:cNvSpPr/>
            <p:nvPr/>
          </p:nvSpPr>
          <p:spPr>
            <a:xfrm>
              <a:off x="1341878" y="318262"/>
              <a:ext cx="113034" cy="258904"/>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sp>
          <p:nvSpPr>
            <p:cNvPr id="43" name="Freeform 12"/>
            <p:cNvSpPr/>
            <p:nvPr/>
          </p:nvSpPr>
          <p:spPr>
            <a:xfrm>
              <a:off x="637155" y="284162"/>
              <a:ext cx="226699" cy="2847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cap="flat">
              <a:noFill/>
              <a:miter lim="400000"/>
            </a:ln>
            <a:effectLst/>
          </p:spPr>
          <p:txBody>
            <a:bodyPr wrap="square" lIns="45719" tIns="45719" rIns="45719" bIns="45719" numCol="1" anchor="t">
              <a:noAutofit/>
            </a:bodyPr>
            <a:lstStyle/>
            <a:p>
              <a:endParaRPr/>
            </a:p>
          </p:txBody>
        </p:sp>
      </p:grpSp>
      <p:sp>
        <p:nvSpPr>
          <p:cNvPr id="45" name="Rechthoek 6"/>
          <p:cNvSpPr/>
          <p:nvPr/>
        </p:nvSpPr>
        <p:spPr>
          <a:xfrm>
            <a:off x="161518" y="119267"/>
            <a:ext cx="11868965" cy="6408281"/>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sp>
        <p:nvSpPr>
          <p:cNvPr id="46" name="Tekstvak 4"/>
          <p:cNvSpPr txBox="1"/>
          <p:nvPr/>
        </p:nvSpPr>
        <p:spPr>
          <a:xfrm>
            <a:off x="34969" y="-662297"/>
            <a:ext cx="12100562" cy="497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2400" spc="50">
                <a:solidFill>
                  <a:schemeClr val="accent2"/>
                </a:solidFill>
                <a:latin typeface="Roboto Slab Regular Regular"/>
                <a:ea typeface="Roboto Slab Regular Regular"/>
                <a:cs typeface="Roboto Slab Regular Regular"/>
                <a:sym typeface="Roboto Slab Regular Regular"/>
              </a:defRPr>
            </a:lvl1pPr>
          </a:lstStyle>
          <a:p>
            <a:r>
              <a:t>Logo (Animatie)</a:t>
            </a:r>
          </a:p>
        </p:txBody>
      </p:sp>
      <p:sp>
        <p:nvSpPr>
          <p:cNvPr id="60" name="Freeform 5"/>
          <p:cNvSpPr/>
          <p:nvPr/>
        </p:nvSpPr>
        <p:spPr>
          <a:xfrm>
            <a:off x="4543471" y="3282713"/>
            <a:ext cx="950757" cy="1038005"/>
          </a:xfrm>
          <a:custGeom>
            <a:avLst/>
            <a:gdLst/>
            <a:ahLst/>
            <a:cxnLst>
              <a:cxn ang="0">
                <a:pos x="wd2" y="hd2"/>
              </a:cxn>
              <a:cxn ang="5400000">
                <a:pos x="wd2" y="hd2"/>
              </a:cxn>
              <a:cxn ang="10800000">
                <a:pos x="wd2" y="hd2"/>
              </a:cxn>
              <a:cxn ang="16200000">
                <a:pos x="wd2" y="hd2"/>
              </a:cxn>
            </a:cxnLst>
            <a:rect l="0" t="0" r="r" b="b"/>
            <a:pathLst>
              <a:path w="21600" h="21600" extrusionOk="0">
                <a:moveTo>
                  <a:pt x="10800" y="17530"/>
                </a:moveTo>
                <a:cubicBezTo>
                  <a:pt x="13838" y="17530"/>
                  <a:pt x="15525" y="15652"/>
                  <a:pt x="15525" y="13148"/>
                </a:cubicBezTo>
                <a:cubicBezTo>
                  <a:pt x="15525" y="0"/>
                  <a:pt x="15525" y="0"/>
                  <a:pt x="15525" y="0"/>
                </a:cubicBezTo>
                <a:cubicBezTo>
                  <a:pt x="21600" y="0"/>
                  <a:pt x="21600" y="0"/>
                  <a:pt x="21600" y="0"/>
                </a:cubicBezTo>
                <a:cubicBezTo>
                  <a:pt x="21600" y="13461"/>
                  <a:pt x="21600" y="13461"/>
                  <a:pt x="21600" y="13461"/>
                </a:cubicBezTo>
                <a:cubicBezTo>
                  <a:pt x="21600" y="19096"/>
                  <a:pt x="16538" y="21600"/>
                  <a:pt x="10800" y="21600"/>
                </a:cubicBezTo>
                <a:cubicBezTo>
                  <a:pt x="5062" y="21600"/>
                  <a:pt x="0" y="19096"/>
                  <a:pt x="0" y="13461"/>
                </a:cubicBezTo>
                <a:cubicBezTo>
                  <a:pt x="0" y="0"/>
                  <a:pt x="0" y="0"/>
                  <a:pt x="0" y="0"/>
                </a:cubicBezTo>
                <a:cubicBezTo>
                  <a:pt x="6412" y="0"/>
                  <a:pt x="6412" y="0"/>
                  <a:pt x="6412" y="0"/>
                </a:cubicBezTo>
                <a:cubicBezTo>
                  <a:pt x="6412" y="13148"/>
                  <a:pt x="6412" y="13148"/>
                  <a:pt x="6412" y="13148"/>
                </a:cubicBezTo>
                <a:cubicBezTo>
                  <a:pt x="6412" y="15652"/>
                  <a:pt x="7762" y="17530"/>
                  <a:pt x="10800" y="17530"/>
                </a:cubicBezTo>
                <a:close/>
              </a:path>
            </a:pathLst>
          </a:custGeom>
          <a:solidFill>
            <a:schemeClr val="accent1"/>
          </a:solidFill>
          <a:ln w="12700">
            <a:miter lim="400000"/>
          </a:ln>
        </p:spPr>
        <p:txBody>
          <a:bodyPr lIns="45719" rIns="45719"/>
          <a:lstStyle/>
          <a:p>
            <a:endParaRPr/>
          </a:p>
        </p:txBody>
      </p:sp>
      <p:sp>
        <p:nvSpPr>
          <p:cNvPr id="61" name="Freeform 6"/>
          <p:cNvSpPr/>
          <p:nvPr/>
        </p:nvSpPr>
        <p:spPr>
          <a:xfrm>
            <a:off x="3518892" y="3282713"/>
            <a:ext cx="892593" cy="1008923"/>
          </a:xfrm>
          <a:custGeom>
            <a:avLst/>
            <a:gdLst/>
            <a:ahLst/>
            <a:cxnLst>
              <a:cxn ang="0">
                <a:pos x="wd2" y="hd2"/>
              </a:cxn>
              <a:cxn ang="5400000">
                <a:pos x="wd2" y="hd2"/>
              </a:cxn>
              <a:cxn ang="10800000">
                <a:pos x="wd2" y="hd2"/>
              </a:cxn>
              <a:cxn ang="16200000">
                <a:pos x="wd2" y="hd2"/>
              </a:cxn>
            </a:cxnLst>
            <a:rect l="0" t="0" r="r" b="b"/>
            <a:pathLst>
              <a:path w="21600" h="21600" extrusionOk="0">
                <a:moveTo>
                  <a:pt x="7579" y="21600"/>
                </a:moveTo>
                <a:lnTo>
                  <a:pt x="14400" y="21600"/>
                </a:lnTo>
                <a:lnTo>
                  <a:pt x="14400" y="4215"/>
                </a:lnTo>
                <a:lnTo>
                  <a:pt x="21600" y="4215"/>
                </a:lnTo>
                <a:lnTo>
                  <a:pt x="21600" y="0"/>
                </a:lnTo>
                <a:lnTo>
                  <a:pt x="0" y="0"/>
                </a:lnTo>
                <a:lnTo>
                  <a:pt x="0" y="4215"/>
                </a:lnTo>
                <a:lnTo>
                  <a:pt x="7579" y="4215"/>
                </a:lnTo>
                <a:lnTo>
                  <a:pt x="7579" y="21600"/>
                </a:lnTo>
                <a:close/>
              </a:path>
            </a:pathLst>
          </a:custGeom>
          <a:solidFill>
            <a:srgbClr val="000000"/>
          </a:solidFill>
          <a:ln w="12700">
            <a:miter lim="400000"/>
          </a:ln>
        </p:spPr>
        <p:txBody>
          <a:bodyPr lIns="45719" rIns="45719"/>
          <a:lstStyle/>
          <a:p>
            <a:endParaRPr/>
          </a:p>
        </p:txBody>
      </p:sp>
      <p:sp>
        <p:nvSpPr>
          <p:cNvPr id="62" name="Freeform 7"/>
          <p:cNvSpPr/>
          <p:nvPr/>
        </p:nvSpPr>
        <p:spPr>
          <a:xfrm>
            <a:off x="3790419" y="2276031"/>
            <a:ext cx="943961" cy="946283"/>
          </a:xfrm>
          <a:custGeom>
            <a:avLst/>
            <a:gdLst/>
            <a:ahLst/>
            <a:cxnLst>
              <a:cxn ang="0">
                <a:pos x="wd2" y="hd2"/>
              </a:cxn>
              <a:cxn ang="5400000">
                <a:pos x="wd2" y="hd2"/>
              </a:cxn>
              <a:cxn ang="10800000">
                <a:pos x="wd2" y="hd2"/>
              </a:cxn>
              <a:cxn ang="16200000">
                <a:pos x="wd2" y="hd2"/>
              </a:cxn>
            </a:cxnLst>
            <a:rect l="0" t="0" r="r" b="b"/>
            <a:pathLst>
              <a:path w="20165" h="21600" extrusionOk="0">
                <a:moveTo>
                  <a:pt x="15162" y="12000"/>
                </a:moveTo>
                <a:cubicBezTo>
                  <a:pt x="13573" y="12343"/>
                  <a:pt x="11985" y="12000"/>
                  <a:pt x="11985" y="9943"/>
                </a:cubicBezTo>
                <a:cubicBezTo>
                  <a:pt x="11985" y="6857"/>
                  <a:pt x="18973" y="4114"/>
                  <a:pt x="19926" y="1371"/>
                </a:cubicBezTo>
                <a:cubicBezTo>
                  <a:pt x="20244" y="686"/>
                  <a:pt x="20244" y="0"/>
                  <a:pt x="19926" y="0"/>
                </a:cubicBezTo>
                <a:cubicBezTo>
                  <a:pt x="19609" y="0"/>
                  <a:pt x="19926" y="343"/>
                  <a:pt x="19291" y="1029"/>
                </a:cubicBezTo>
                <a:cubicBezTo>
                  <a:pt x="16432" y="4114"/>
                  <a:pt x="11668" y="4114"/>
                  <a:pt x="8173" y="5829"/>
                </a:cubicBezTo>
                <a:cubicBezTo>
                  <a:pt x="5632" y="6857"/>
                  <a:pt x="-1356" y="10629"/>
                  <a:pt x="232" y="18514"/>
                </a:cubicBezTo>
                <a:cubicBezTo>
                  <a:pt x="232" y="18857"/>
                  <a:pt x="550" y="20229"/>
                  <a:pt x="868" y="20229"/>
                </a:cubicBezTo>
                <a:cubicBezTo>
                  <a:pt x="868" y="20229"/>
                  <a:pt x="868" y="19543"/>
                  <a:pt x="868" y="18514"/>
                </a:cubicBezTo>
                <a:cubicBezTo>
                  <a:pt x="868" y="13714"/>
                  <a:pt x="6268" y="12343"/>
                  <a:pt x="7856" y="9257"/>
                </a:cubicBezTo>
                <a:cubicBezTo>
                  <a:pt x="8173" y="8914"/>
                  <a:pt x="8491" y="8571"/>
                  <a:pt x="8491" y="8571"/>
                </a:cubicBezTo>
                <a:cubicBezTo>
                  <a:pt x="8491" y="8914"/>
                  <a:pt x="8491" y="8914"/>
                  <a:pt x="8491" y="9257"/>
                </a:cubicBezTo>
                <a:cubicBezTo>
                  <a:pt x="7856" y="12000"/>
                  <a:pt x="5315" y="13371"/>
                  <a:pt x="6268" y="15429"/>
                </a:cubicBezTo>
                <a:cubicBezTo>
                  <a:pt x="6903" y="17829"/>
                  <a:pt x="9762" y="15771"/>
                  <a:pt x="10397" y="14400"/>
                </a:cubicBezTo>
                <a:cubicBezTo>
                  <a:pt x="10715" y="14057"/>
                  <a:pt x="10715" y="13714"/>
                  <a:pt x="11032" y="13714"/>
                </a:cubicBezTo>
                <a:cubicBezTo>
                  <a:pt x="11032" y="13714"/>
                  <a:pt x="11032" y="14400"/>
                  <a:pt x="11032" y="14743"/>
                </a:cubicBezTo>
                <a:cubicBezTo>
                  <a:pt x="10397" y="17486"/>
                  <a:pt x="10079" y="18857"/>
                  <a:pt x="8173" y="20571"/>
                </a:cubicBezTo>
                <a:cubicBezTo>
                  <a:pt x="7538" y="20914"/>
                  <a:pt x="6585" y="21257"/>
                  <a:pt x="6585" y="21600"/>
                </a:cubicBezTo>
                <a:cubicBezTo>
                  <a:pt x="6585" y="21600"/>
                  <a:pt x="7220" y="21600"/>
                  <a:pt x="7538" y="21600"/>
                </a:cubicBezTo>
                <a:cubicBezTo>
                  <a:pt x="12303" y="21257"/>
                  <a:pt x="16432" y="15086"/>
                  <a:pt x="17703" y="10971"/>
                </a:cubicBezTo>
                <a:cubicBezTo>
                  <a:pt x="17703" y="10629"/>
                  <a:pt x="17703" y="10286"/>
                  <a:pt x="17703" y="10286"/>
                </a:cubicBezTo>
                <a:cubicBezTo>
                  <a:pt x="17385" y="9943"/>
                  <a:pt x="17385" y="10286"/>
                  <a:pt x="17068" y="10629"/>
                </a:cubicBezTo>
                <a:cubicBezTo>
                  <a:pt x="16432" y="10971"/>
                  <a:pt x="15797" y="11657"/>
                  <a:pt x="15162" y="12000"/>
                </a:cubicBezTo>
                <a:close/>
              </a:path>
            </a:pathLst>
          </a:custGeom>
          <a:solidFill>
            <a:srgbClr val="000000"/>
          </a:solidFill>
          <a:ln w="12700">
            <a:miter lim="400000"/>
          </a:ln>
        </p:spPr>
        <p:txBody>
          <a:bodyPr lIns="45719" rIns="45719"/>
          <a:lstStyle/>
          <a:p>
            <a:endParaRPr/>
          </a:p>
        </p:txBody>
      </p:sp>
      <p:sp>
        <p:nvSpPr>
          <p:cNvPr id="63" name="Freeform 8"/>
          <p:cNvSpPr/>
          <p:nvPr/>
        </p:nvSpPr>
        <p:spPr>
          <a:xfrm>
            <a:off x="6713432" y="3569060"/>
            <a:ext cx="624144" cy="751658"/>
          </a:xfrm>
          <a:custGeom>
            <a:avLst/>
            <a:gdLst/>
            <a:ahLst/>
            <a:cxnLst>
              <a:cxn ang="0">
                <a:pos x="wd2" y="hd2"/>
              </a:cxn>
              <a:cxn ang="5400000">
                <a:pos x="wd2" y="hd2"/>
              </a:cxn>
              <a:cxn ang="10800000">
                <a:pos x="wd2" y="hd2"/>
              </a:cxn>
              <a:cxn ang="16200000">
                <a:pos x="wd2" y="hd2"/>
              </a:cxn>
            </a:cxnLst>
            <a:rect l="0" t="0" r="r" b="b"/>
            <a:pathLst>
              <a:path w="21600" h="21600" extrusionOk="0">
                <a:moveTo>
                  <a:pt x="4629" y="9072"/>
                </a:moveTo>
                <a:cubicBezTo>
                  <a:pt x="4629" y="5616"/>
                  <a:pt x="6686" y="3024"/>
                  <a:pt x="10800" y="3024"/>
                </a:cubicBezTo>
                <a:cubicBezTo>
                  <a:pt x="14914" y="3024"/>
                  <a:pt x="16971" y="5616"/>
                  <a:pt x="16971" y="9072"/>
                </a:cubicBezTo>
                <a:lnTo>
                  <a:pt x="4629" y="9072"/>
                </a:lnTo>
                <a:close/>
                <a:moveTo>
                  <a:pt x="21600" y="11664"/>
                </a:moveTo>
                <a:cubicBezTo>
                  <a:pt x="21600" y="9504"/>
                  <a:pt x="21600" y="9504"/>
                  <a:pt x="21600" y="9504"/>
                </a:cubicBezTo>
                <a:cubicBezTo>
                  <a:pt x="21600" y="3888"/>
                  <a:pt x="18000" y="0"/>
                  <a:pt x="10800" y="0"/>
                </a:cubicBezTo>
                <a:cubicBezTo>
                  <a:pt x="3600" y="0"/>
                  <a:pt x="0" y="5184"/>
                  <a:pt x="0" y="10800"/>
                </a:cubicBezTo>
                <a:cubicBezTo>
                  <a:pt x="0" y="16848"/>
                  <a:pt x="3086" y="21600"/>
                  <a:pt x="10800" y="21600"/>
                </a:cubicBezTo>
                <a:cubicBezTo>
                  <a:pt x="16457" y="21600"/>
                  <a:pt x="20571" y="19008"/>
                  <a:pt x="21086" y="14688"/>
                </a:cubicBezTo>
                <a:cubicBezTo>
                  <a:pt x="16457" y="14688"/>
                  <a:pt x="16457" y="14688"/>
                  <a:pt x="16457" y="14688"/>
                </a:cubicBezTo>
                <a:cubicBezTo>
                  <a:pt x="15943" y="17712"/>
                  <a:pt x="14400" y="18576"/>
                  <a:pt x="10800" y="18576"/>
                </a:cubicBezTo>
                <a:cubicBezTo>
                  <a:pt x="6171" y="18576"/>
                  <a:pt x="4629" y="15120"/>
                  <a:pt x="4629" y="11664"/>
                </a:cubicBezTo>
                <a:lnTo>
                  <a:pt x="21600" y="11664"/>
                </a:lnTo>
                <a:close/>
              </a:path>
            </a:pathLst>
          </a:custGeom>
          <a:solidFill>
            <a:srgbClr val="000000"/>
          </a:solidFill>
          <a:ln w="12700">
            <a:miter lim="400000"/>
          </a:ln>
        </p:spPr>
        <p:txBody>
          <a:bodyPr lIns="45719" rIns="45719"/>
          <a:lstStyle/>
          <a:p>
            <a:endParaRPr/>
          </a:p>
        </p:txBody>
      </p:sp>
      <p:sp>
        <p:nvSpPr>
          <p:cNvPr id="64" name="Rectangle 9"/>
          <p:cNvSpPr/>
          <p:nvPr/>
        </p:nvSpPr>
        <p:spPr>
          <a:xfrm>
            <a:off x="7500883" y="3282713"/>
            <a:ext cx="118566" cy="1008922"/>
          </a:xfrm>
          <a:prstGeom prst="rect">
            <a:avLst/>
          </a:prstGeom>
          <a:solidFill>
            <a:srgbClr val="000000"/>
          </a:solidFill>
          <a:ln w="12700">
            <a:miter lim="400000"/>
          </a:ln>
        </p:spPr>
        <p:txBody>
          <a:bodyPr lIns="45719" rIns="45719"/>
          <a:lstStyle/>
          <a:p>
            <a:endParaRPr/>
          </a:p>
        </p:txBody>
      </p:sp>
      <p:sp>
        <p:nvSpPr>
          <p:cNvPr id="65" name="Freeform 10"/>
          <p:cNvSpPr/>
          <p:nvPr/>
        </p:nvSpPr>
        <p:spPr>
          <a:xfrm>
            <a:off x="7767094" y="3269291"/>
            <a:ext cx="447416" cy="1022344"/>
          </a:xfrm>
          <a:custGeom>
            <a:avLst/>
            <a:gdLst/>
            <a:ahLst/>
            <a:cxnLst>
              <a:cxn ang="0">
                <a:pos x="wd2" y="hd2"/>
              </a:cxn>
              <a:cxn ang="5400000">
                <a:pos x="wd2" y="hd2"/>
              </a:cxn>
              <a:cxn ang="10800000">
                <a:pos x="wd2" y="hd2"/>
              </a:cxn>
              <a:cxn ang="16200000">
                <a:pos x="wd2" y="hd2"/>
              </a:cxn>
            </a:cxnLst>
            <a:rect l="0" t="0" r="r" b="b"/>
            <a:pathLst>
              <a:path w="21600" h="21600" extrusionOk="0">
                <a:moveTo>
                  <a:pt x="12960" y="21600"/>
                </a:moveTo>
                <a:cubicBezTo>
                  <a:pt x="12960" y="8894"/>
                  <a:pt x="12960" y="8894"/>
                  <a:pt x="12960" y="8894"/>
                </a:cubicBezTo>
                <a:cubicBezTo>
                  <a:pt x="20880" y="8894"/>
                  <a:pt x="20880" y="8894"/>
                  <a:pt x="20880" y="8894"/>
                </a:cubicBezTo>
                <a:cubicBezTo>
                  <a:pt x="20880" y="6988"/>
                  <a:pt x="20880" y="6988"/>
                  <a:pt x="20880" y="6988"/>
                </a:cubicBezTo>
                <a:cubicBezTo>
                  <a:pt x="12960" y="6988"/>
                  <a:pt x="12960" y="6988"/>
                  <a:pt x="12960" y="6988"/>
                </a:cubicBezTo>
                <a:cubicBezTo>
                  <a:pt x="12960" y="4447"/>
                  <a:pt x="12960" y="4447"/>
                  <a:pt x="12960" y="4447"/>
                </a:cubicBezTo>
                <a:cubicBezTo>
                  <a:pt x="12960" y="2859"/>
                  <a:pt x="15120" y="2541"/>
                  <a:pt x="18720" y="2541"/>
                </a:cubicBezTo>
                <a:cubicBezTo>
                  <a:pt x="19440" y="2541"/>
                  <a:pt x="20880" y="2541"/>
                  <a:pt x="21600" y="2541"/>
                </a:cubicBezTo>
                <a:cubicBezTo>
                  <a:pt x="21600" y="318"/>
                  <a:pt x="21600" y="318"/>
                  <a:pt x="21600" y="318"/>
                </a:cubicBezTo>
                <a:cubicBezTo>
                  <a:pt x="20160" y="0"/>
                  <a:pt x="18720" y="0"/>
                  <a:pt x="17280" y="0"/>
                </a:cubicBezTo>
                <a:cubicBezTo>
                  <a:pt x="10800" y="0"/>
                  <a:pt x="6480" y="1271"/>
                  <a:pt x="6480" y="4129"/>
                </a:cubicBezTo>
                <a:cubicBezTo>
                  <a:pt x="6480" y="6988"/>
                  <a:pt x="6480" y="6988"/>
                  <a:pt x="6480" y="6988"/>
                </a:cubicBezTo>
                <a:cubicBezTo>
                  <a:pt x="0" y="6988"/>
                  <a:pt x="0" y="6988"/>
                  <a:pt x="0" y="6988"/>
                </a:cubicBezTo>
                <a:cubicBezTo>
                  <a:pt x="0" y="8894"/>
                  <a:pt x="0" y="8894"/>
                  <a:pt x="0" y="8894"/>
                </a:cubicBezTo>
                <a:cubicBezTo>
                  <a:pt x="6480" y="8894"/>
                  <a:pt x="6480" y="8894"/>
                  <a:pt x="6480" y="8894"/>
                </a:cubicBezTo>
                <a:cubicBezTo>
                  <a:pt x="6480" y="21600"/>
                  <a:pt x="6480" y="21600"/>
                  <a:pt x="6480" y="21600"/>
                </a:cubicBezTo>
                <a:lnTo>
                  <a:pt x="12960" y="21600"/>
                </a:lnTo>
                <a:close/>
              </a:path>
            </a:pathLst>
          </a:custGeom>
          <a:solidFill>
            <a:srgbClr val="000000"/>
          </a:solidFill>
          <a:ln w="12700">
            <a:miter lim="400000"/>
          </a:ln>
        </p:spPr>
        <p:txBody>
          <a:bodyPr lIns="45719" rIns="45719"/>
          <a:lstStyle/>
          <a:p>
            <a:endParaRPr/>
          </a:p>
        </p:txBody>
      </p:sp>
      <p:sp>
        <p:nvSpPr>
          <p:cNvPr id="66" name="Freeform 11"/>
          <p:cNvSpPr/>
          <p:nvPr/>
        </p:nvSpPr>
        <p:spPr>
          <a:xfrm>
            <a:off x="8272673" y="3403515"/>
            <a:ext cx="400437" cy="917202"/>
          </a:xfrm>
          <a:custGeom>
            <a:avLst/>
            <a:gdLst/>
            <a:ahLst/>
            <a:cxnLst>
              <a:cxn ang="0">
                <a:pos x="wd2" y="hd2"/>
              </a:cxn>
              <a:cxn ang="5400000">
                <a:pos x="wd2" y="hd2"/>
              </a:cxn>
              <a:cxn ang="10800000">
                <a:pos x="wd2" y="hd2"/>
              </a:cxn>
              <a:cxn ang="16200000">
                <a:pos x="wd2" y="hd2"/>
              </a:cxn>
            </a:cxnLst>
            <a:rect l="0" t="0" r="r" b="b"/>
            <a:pathLst>
              <a:path w="21600" h="21600" extrusionOk="0">
                <a:moveTo>
                  <a:pt x="0" y="4603"/>
                </a:moveTo>
                <a:cubicBezTo>
                  <a:pt x="0" y="6728"/>
                  <a:pt x="0" y="6728"/>
                  <a:pt x="0" y="6728"/>
                </a:cubicBezTo>
                <a:cubicBezTo>
                  <a:pt x="6400" y="6728"/>
                  <a:pt x="6400" y="6728"/>
                  <a:pt x="6400" y="6728"/>
                </a:cubicBezTo>
                <a:cubicBezTo>
                  <a:pt x="6400" y="17351"/>
                  <a:pt x="6400" y="17351"/>
                  <a:pt x="6400" y="17351"/>
                </a:cubicBezTo>
                <a:cubicBezTo>
                  <a:pt x="6400" y="19475"/>
                  <a:pt x="6400" y="21600"/>
                  <a:pt x="16800" y="21600"/>
                </a:cubicBezTo>
                <a:cubicBezTo>
                  <a:pt x="18400" y="21600"/>
                  <a:pt x="20000" y="21246"/>
                  <a:pt x="21600" y="21246"/>
                </a:cubicBezTo>
                <a:cubicBezTo>
                  <a:pt x="21600" y="18767"/>
                  <a:pt x="21600" y="18767"/>
                  <a:pt x="21600" y="18767"/>
                </a:cubicBezTo>
                <a:cubicBezTo>
                  <a:pt x="20800" y="19121"/>
                  <a:pt x="19200" y="19121"/>
                  <a:pt x="17600" y="19121"/>
                </a:cubicBezTo>
                <a:cubicBezTo>
                  <a:pt x="15200" y="19121"/>
                  <a:pt x="13600" y="18413"/>
                  <a:pt x="13600" y="17351"/>
                </a:cubicBezTo>
                <a:cubicBezTo>
                  <a:pt x="13600" y="6728"/>
                  <a:pt x="13600" y="6728"/>
                  <a:pt x="13600" y="6728"/>
                </a:cubicBezTo>
                <a:cubicBezTo>
                  <a:pt x="21600" y="6728"/>
                  <a:pt x="21600" y="6728"/>
                  <a:pt x="21600" y="6728"/>
                </a:cubicBezTo>
                <a:cubicBezTo>
                  <a:pt x="21600" y="4603"/>
                  <a:pt x="21600" y="4603"/>
                  <a:pt x="21600" y="4603"/>
                </a:cubicBezTo>
                <a:cubicBezTo>
                  <a:pt x="13600" y="4603"/>
                  <a:pt x="13600" y="4603"/>
                  <a:pt x="13600" y="4603"/>
                </a:cubicBezTo>
                <a:cubicBezTo>
                  <a:pt x="13600" y="0"/>
                  <a:pt x="13600" y="0"/>
                  <a:pt x="13600" y="0"/>
                </a:cubicBezTo>
                <a:cubicBezTo>
                  <a:pt x="6400" y="1062"/>
                  <a:pt x="6400" y="1062"/>
                  <a:pt x="6400" y="1062"/>
                </a:cubicBezTo>
                <a:cubicBezTo>
                  <a:pt x="6400" y="4603"/>
                  <a:pt x="6400" y="4603"/>
                  <a:pt x="6400" y="4603"/>
                </a:cubicBezTo>
                <a:lnTo>
                  <a:pt x="0" y="4603"/>
                </a:lnTo>
                <a:close/>
              </a:path>
            </a:pathLst>
          </a:custGeom>
          <a:solidFill>
            <a:srgbClr val="000000"/>
          </a:solidFill>
          <a:ln w="12700">
            <a:miter lim="400000"/>
          </a:ln>
        </p:spPr>
        <p:txBody>
          <a:bodyPr lIns="45719" rIns="45719"/>
          <a:lstStyle/>
          <a:p>
            <a:endParaRPr/>
          </a:p>
        </p:txBody>
      </p:sp>
      <p:sp>
        <p:nvSpPr>
          <p:cNvPr id="67" name="Freeform 12"/>
          <p:cNvSpPr/>
          <p:nvPr/>
        </p:nvSpPr>
        <p:spPr>
          <a:xfrm>
            <a:off x="5776098" y="3282713"/>
            <a:ext cx="803111" cy="1008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200" y="21600"/>
                  <a:pt x="9200" y="21600"/>
                  <a:pt x="9200" y="21600"/>
                </a:cubicBezTo>
                <a:cubicBezTo>
                  <a:pt x="20400" y="21600"/>
                  <a:pt x="21600" y="13863"/>
                  <a:pt x="21600" y="10961"/>
                </a:cubicBezTo>
                <a:cubicBezTo>
                  <a:pt x="21600" y="8060"/>
                  <a:pt x="20400" y="0"/>
                  <a:pt x="9200" y="0"/>
                </a:cubicBezTo>
                <a:cubicBezTo>
                  <a:pt x="0" y="0"/>
                  <a:pt x="0" y="0"/>
                  <a:pt x="0" y="0"/>
                </a:cubicBezTo>
                <a:lnTo>
                  <a:pt x="0" y="21600"/>
                </a:lnTo>
                <a:close/>
                <a:moveTo>
                  <a:pt x="3600" y="2579"/>
                </a:moveTo>
                <a:cubicBezTo>
                  <a:pt x="9200" y="2579"/>
                  <a:pt x="9200" y="2579"/>
                  <a:pt x="9200" y="2579"/>
                </a:cubicBezTo>
                <a:cubicBezTo>
                  <a:pt x="15200" y="2579"/>
                  <a:pt x="18000" y="6448"/>
                  <a:pt x="18000" y="10961"/>
                </a:cubicBezTo>
                <a:cubicBezTo>
                  <a:pt x="18000" y="15475"/>
                  <a:pt x="15200" y="19021"/>
                  <a:pt x="9200" y="19021"/>
                </a:cubicBezTo>
                <a:cubicBezTo>
                  <a:pt x="3600" y="19021"/>
                  <a:pt x="3600" y="19021"/>
                  <a:pt x="3600" y="19021"/>
                </a:cubicBezTo>
                <a:lnTo>
                  <a:pt x="3600" y="2579"/>
                </a:lnTo>
                <a:close/>
              </a:path>
            </a:pathLst>
          </a:custGeom>
          <a:solidFill>
            <a:srgbClr val="000000"/>
          </a:solidFill>
          <a:ln w="12700">
            <a:miter lim="400000"/>
          </a:ln>
        </p:spPr>
        <p:txBody>
          <a:bodyPr lIns="45719" rIns="45719"/>
          <a:lstStyle/>
          <a:p>
            <a:endParaRPr/>
          </a:p>
        </p:txBody>
      </p:sp>
      <p:sp>
        <p:nvSpPr>
          <p:cNvPr id="68" name="Title Text"/>
          <p:cNvSpPr txBox="1">
            <a:spLocks noGrp="1"/>
          </p:cNvSpPr>
          <p:nvPr>
            <p:ph type="title"/>
          </p:nvPr>
        </p:nvSpPr>
        <p:spPr>
          <a:xfrm>
            <a:off x="609600" y="274637"/>
            <a:ext cx="10972800" cy="13255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69"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70" name="Slide Number"/>
          <p:cNvSpPr txBox="1">
            <a:spLocks noGrp="1"/>
          </p:cNvSpPr>
          <p:nvPr>
            <p:ph type="sldNum" sz="quarter" idx="2"/>
          </p:nvPr>
        </p:nvSpPr>
        <p:spPr>
          <a:xfrm>
            <a:off x="5892800" y="6172200"/>
            <a:ext cx="2844800" cy="368301"/>
          </a:xfrm>
          <a:prstGeom prst="rect">
            <a:avLst/>
          </a:prstGeom>
          <a:ln w="12700">
            <a:miter lim="400000"/>
          </a:ln>
        </p:spPr>
        <p:txBody>
          <a:bodyPr wrap="none" lIns="0" tIns="0" rIns="0" bIns="0" anchor="ctr">
            <a:spAutoFit/>
          </a:bodyPr>
          <a:lstStyle>
            <a:lvl1pPr algn="r">
              <a:defRPr sz="1200">
                <a:solidFill>
                  <a:srgbClr val="A6A6A6"/>
                </a:solidFill>
              </a:defRPr>
            </a:lvl1pPr>
          </a:lstStyle>
          <a:p>
            <a:fld id="{86CB4B4D-7CA3-9044-876B-883B54F8677D}" type="slidenum">
              <a:t>‹Nr.›</a:t>
            </a:fld>
            <a:endParaRPr/>
          </a:p>
        </p:txBody>
      </p:sp>
    </p:spTree>
    <p:extLst>
      <p:ext uri="{BB962C8B-B14F-4D97-AF65-F5344CB8AC3E}">
        <p14:creationId xmlns:p14="http://schemas.microsoft.com/office/powerpoint/2010/main" val="260785726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p:titleStyle>
    <p:bodyStyle>
      <a:lvl1pPr marL="263525" marR="0" indent="-2635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1pPr>
      <a:lvl2pPr marL="538162" marR="0" indent="-274638"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2pPr>
      <a:lvl3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3pPr>
      <a:lvl4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4pPr>
      <a:lvl5pPr marL="263525" marR="0" indent="-263525" algn="l" defTabSz="719137" rtl="0" eaLnBrk="1" latinLnBrk="0" hangingPunct="1">
        <a:lnSpc>
          <a:spcPct val="90000"/>
        </a:lnSpc>
        <a:spcBef>
          <a:spcPts val="1200"/>
        </a:spcBef>
        <a:spcAft>
          <a:spcPts val="0"/>
        </a:spcAft>
        <a:buClr>
          <a:schemeClr val="accent1"/>
        </a:buClr>
        <a:buSzPct val="100000"/>
        <a:buFont typeface="Wingdings"/>
        <a:buAutoNum type="arabicPeriod"/>
        <a:tabLst/>
        <a:defRPr sz="1600" b="0" i="0" u="none" strike="noStrike" cap="none" spc="0" baseline="0">
          <a:solidFill>
            <a:srgbClr val="000000"/>
          </a:solidFill>
          <a:uFillTx/>
          <a:latin typeface="Arial"/>
          <a:ea typeface="Arial"/>
          <a:cs typeface="Arial"/>
          <a:sym typeface="Arial"/>
        </a:defRPr>
      </a:lvl5pPr>
      <a:lvl6pPr marL="538162" marR="0" indent="-276225" algn="l" defTabSz="719137" rtl="0" eaLnBrk="1" latinLnBrk="0" hangingPunct="1">
        <a:lnSpc>
          <a:spcPct val="90000"/>
        </a:lnSpc>
        <a:spcBef>
          <a:spcPts val="1200"/>
        </a:spcBef>
        <a:spcAft>
          <a:spcPts val="0"/>
        </a:spcAft>
        <a:buClr>
          <a:schemeClr val="accent1"/>
        </a:buClr>
        <a:buSzPct val="100000"/>
        <a:buFont typeface="Wingdings"/>
        <a:buAutoNum type="alphaLcPeriod"/>
        <a:tabLst/>
        <a:defRPr sz="1600" b="0" i="0" u="none" strike="noStrike" cap="none" spc="0" baseline="0">
          <a:solidFill>
            <a:srgbClr val="000000"/>
          </a:solidFill>
          <a:uFillTx/>
          <a:latin typeface="Arial"/>
          <a:ea typeface="Arial"/>
          <a:cs typeface="Arial"/>
          <a:sym typeface="Arial"/>
        </a:defRPr>
      </a:lvl6pPr>
      <a:lvl7pPr marL="538162" marR="0" indent="-276225" algn="l" defTabSz="719137" rtl="0" eaLnBrk="1" latinLnBrk="0" hangingPunct="1">
        <a:lnSpc>
          <a:spcPct val="90000"/>
        </a:lnSpc>
        <a:spcBef>
          <a:spcPts val="1200"/>
        </a:spcBef>
        <a:spcAft>
          <a:spcPts val="0"/>
        </a:spcAft>
        <a:buClr>
          <a:schemeClr val="accent1"/>
        </a:buClr>
        <a:buSzPct val="100000"/>
        <a:buFontTx/>
        <a:buChar char="▪"/>
        <a:tabLst/>
        <a:defRPr sz="1600" b="0" i="0" u="none" strike="noStrike" cap="none" spc="0" baseline="0">
          <a:solidFill>
            <a:srgbClr val="000000"/>
          </a:solidFill>
          <a:uFillTx/>
          <a:latin typeface="Arial"/>
          <a:ea typeface="Arial"/>
          <a:cs typeface="Arial"/>
          <a:sym typeface="Arial"/>
        </a:defRPr>
      </a:lvl7pPr>
      <a:lvl8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8pPr>
      <a:lvl9pPr marL="0" marR="0" indent="0" algn="l" defTabSz="719137" rtl="0" eaLnBrk="1" latinLnBrk="0" hangingPunct="1">
        <a:lnSpc>
          <a:spcPct val="90000"/>
        </a:lnSpc>
        <a:spcBef>
          <a:spcPts val="1200"/>
        </a:spcBef>
        <a:spcAft>
          <a:spcPts val="0"/>
        </a:spcAft>
        <a:buClr>
          <a:schemeClr val="accent1"/>
        </a:buClr>
        <a:buSzTx/>
        <a:buFont typeface="Wingdings"/>
        <a:buNone/>
        <a:tabLst/>
        <a:defRPr sz="1600" b="0" i="0" u="none" strike="noStrike" cap="none" spc="0" baseline="0">
          <a:solidFill>
            <a:srgbClr val="000000"/>
          </a:solidFill>
          <a:uFillTx/>
          <a:latin typeface="Arial"/>
          <a:ea typeface="Arial"/>
          <a:cs typeface="Arial"/>
          <a:sym typeface="Arial"/>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852EFB94-100C-455B-97AF-24AE40DD4B13}"/>
              </a:ext>
            </a:extLst>
          </p:cNvPr>
          <p:cNvSpPr>
            <a:spLocks noGrp="1"/>
          </p:cNvSpPr>
          <p:nvPr>
            <p:ph type="body" sz="quarter" idx="1"/>
          </p:nvPr>
        </p:nvSpPr>
        <p:spPr>
          <a:xfrm>
            <a:off x="650874" y="4150235"/>
            <a:ext cx="3729203" cy="248473"/>
          </a:xfrm>
        </p:spPr>
        <p:txBody>
          <a:bodyPr anchor="ctr">
            <a:normAutofit/>
          </a:bodyPr>
          <a:lstStyle/>
          <a:p>
            <a:r>
              <a:rPr lang="en-US" dirty="0"/>
              <a:t>Interim &amp; Literature Presentation</a:t>
            </a:r>
          </a:p>
        </p:txBody>
      </p:sp>
      <p:sp>
        <p:nvSpPr>
          <p:cNvPr id="2" name="Titel 1">
            <a:extLst>
              <a:ext uri="{FF2B5EF4-FFF2-40B4-BE49-F238E27FC236}">
                <a16:creationId xmlns:a16="http://schemas.microsoft.com/office/drawing/2014/main" id="{EB4D4671-B08B-4A3B-B263-8FCF5C226BA5}"/>
              </a:ext>
            </a:extLst>
          </p:cNvPr>
          <p:cNvSpPr>
            <a:spLocks noGrp="1"/>
          </p:cNvSpPr>
          <p:nvPr>
            <p:ph type="body" sz="quarter" idx="22"/>
          </p:nvPr>
        </p:nvSpPr>
        <p:spPr>
          <a:xfrm>
            <a:off x="650873" y="979259"/>
            <a:ext cx="3729206" cy="2925403"/>
          </a:xfrm>
        </p:spPr>
        <p:txBody>
          <a:bodyPr anchor="b">
            <a:normAutofit/>
          </a:bodyPr>
          <a:lstStyle/>
          <a:p>
            <a:pPr>
              <a:lnSpc>
                <a:spcPct val="90000"/>
              </a:lnSpc>
            </a:pPr>
            <a:r>
              <a:rPr lang="en-GB" sz="3500" dirty="0"/>
              <a:t>Reduced Order Models for Fluid Flow With Generative Adversarial Networks (GANs)</a:t>
            </a:r>
            <a:endParaRPr lang="en-US" sz="3500" dirty="0"/>
          </a:p>
        </p:txBody>
      </p:sp>
      <p:sp>
        <p:nvSpPr>
          <p:cNvPr id="31" name="Text Placeholder 4">
            <a:extLst>
              <a:ext uri="{FF2B5EF4-FFF2-40B4-BE49-F238E27FC236}">
                <a16:creationId xmlns:a16="http://schemas.microsoft.com/office/drawing/2014/main" id="{5433A20A-3C73-4BC0-9D85-EA2E8AE034F5}"/>
              </a:ext>
            </a:extLst>
          </p:cNvPr>
          <p:cNvSpPr>
            <a:spLocks noGrp="1"/>
          </p:cNvSpPr>
          <p:nvPr>
            <p:ph type="body" sz="quarter" idx="23"/>
          </p:nvPr>
        </p:nvSpPr>
        <p:spPr>
          <a:xfrm>
            <a:off x="650874" y="4644283"/>
            <a:ext cx="1454400" cy="7201"/>
          </a:xfrm>
        </p:spPr>
        <p:txBody>
          <a:bodyPr>
            <a:normAutofit fontScale="25000" lnSpcReduction="20000"/>
          </a:bodyPr>
          <a:lstStyle/>
          <a:p>
            <a:endParaRPr lang="en-US" dirty="0"/>
          </a:p>
        </p:txBody>
      </p:sp>
      <p:pic>
        <p:nvPicPr>
          <p:cNvPr id="39" name="Grafik 38">
            <a:extLst>
              <a:ext uri="{FF2B5EF4-FFF2-40B4-BE49-F238E27FC236}">
                <a16:creationId xmlns:a16="http://schemas.microsoft.com/office/drawing/2014/main" id="{594146EA-6A97-4A98-B565-CBC4257FC3F9}"/>
              </a:ext>
            </a:extLst>
          </p:cNvPr>
          <p:cNvPicPr>
            <a:picLocks noChangeAspect="1"/>
          </p:cNvPicPr>
          <p:nvPr/>
        </p:nvPicPr>
        <p:blipFill>
          <a:blip r:embed="rId3"/>
          <a:stretch>
            <a:fillRect/>
          </a:stretch>
        </p:blipFill>
        <p:spPr>
          <a:xfrm>
            <a:off x="2626725" y="5792886"/>
            <a:ext cx="1554658" cy="811725"/>
          </a:xfrm>
          <a:prstGeom prst="rect">
            <a:avLst/>
          </a:prstGeom>
        </p:spPr>
      </p:pic>
      <p:pic>
        <p:nvPicPr>
          <p:cNvPr id="59" name="Bildplatzhalter 58">
            <a:extLst>
              <a:ext uri="{FF2B5EF4-FFF2-40B4-BE49-F238E27FC236}">
                <a16:creationId xmlns:a16="http://schemas.microsoft.com/office/drawing/2014/main" id="{2157D369-1DAA-4EE1-BDD7-F3BEF0DFF87E}"/>
              </a:ext>
            </a:extLst>
          </p:cNvPr>
          <p:cNvPicPr>
            <a:picLocks noGrp="1" noChangeAspect="1"/>
          </p:cNvPicPr>
          <p:nvPr>
            <p:ph type="pic" idx="21"/>
          </p:nvPr>
        </p:nvPicPr>
        <p:blipFill rotWithShape="1">
          <a:blip r:embed="rId4"/>
          <a:srcRect l="1587" r="1587"/>
          <a:stretch/>
        </p:blipFill>
        <p:spPr/>
      </p:pic>
      <p:sp>
        <p:nvSpPr>
          <p:cNvPr id="5" name="Textfeld 4">
            <a:extLst>
              <a:ext uri="{FF2B5EF4-FFF2-40B4-BE49-F238E27FC236}">
                <a16:creationId xmlns:a16="http://schemas.microsoft.com/office/drawing/2014/main" id="{17E1C926-9B67-4EE5-99E3-33918D08BAC6}"/>
              </a:ext>
            </a:extLst>
          </p:cNvPr>
          <p:cNvSpPr txBox="1"/>
          <p:nvPr/>
        </p:nvSpPr>
        <p:spPr>
          <a:xfrm>
            <a:off x="650874" y="4925634"/>
            <a:ext cx="1381145"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spcBef>
                <a:spcPts val="0"/>
              </a:spcBef>
              <a:spcAft>
                <a:spcPts val="0"/>
              </a:spcAft>
              <a:buClrTx/>
              <a:buSzTx/>
              <a:buFontTx/>
              <a:buNone/>
              <a:tabLst/>
            </a:pPr>
            <a:r>
              <a:rPr lang="en-US" sz="1600" b="1" dirty="0">
                <a:solidFill>
                  <a:srgbClr val="FFFFFF"/>
                </a:solidFill>
                <a:latin typeface="Arial"/>
                <a:cs typeface="Arial"/>
                <a:sym typeface="Arial"/>
              </a:rPr>
              <a:t>Mirko Kemna</a:t>
            </a:r>
          </a:p>
          <a:p>
            <a:pPr marL="0" marR="0" indent="0" algn="l" defTabSz="914400" rtl="0" fontAlgn="auto" latinLnBrk="0" hangingPunct="0">
              <a:lnSpc>
                <a:spcPct val="150000"/>
              </a:lnSpc>
              <a:spcBef>
                <a:spcPts val="0"/>
              </a:spcBef>
              <a:spcAft>
                <a:spcPts val="0"/>
              </a:spcAft>
              <a:buClrTx/>
              <a:buSzTx/>
              <a:buFontTx/>
              <a:buNone/>
              <a:tabLst/>
            </a:pPr>
            <a:r>
              <a:rPr lang="en-US" sz="1600" b="1" dirty="0">
                <a:solidFill>
                  <a:srgbClr val="FFFFFF"/>
                </a:solidFill>
                <a:latin typeface="Arial"/>
                <a:cs typeface="Arial"/>
                <a:sym typeface="Arial"/>
              </a:rPr>
              <a:t>March 2022</a:t>
            </a:r>
          </a:p>
        </p:txBody>
      </p:sp>
    </p:spTree>
    <p:extLst>
      <p:ext uri="{BB962C8B-B14F-4D97-AF65-F5344CB8AC3E}">
        <p14:creationId xmlns:p14="http://schemas.microsoft.com/office/powerpoint/2010/main" val="261974188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5B6C-99E2-45F0-8692-462F0191D989}"/>
              </a:ext>
            </a:extLst>
          </p:cNvPr>
          <p:cNvSpPr>
            <a:spLocks noGrp="1"/>
          </p:cNvSpPr>
          <p:nvPr>
            <p:ph type="title"/>
          </p:nvPr>
        </p:nvSpPr>
        <p:spPr/>
        <p:txBody>
          <a:bodyPr/>
          <a:lstStyle/>
          <a:p>
            <a:r>
              <a:rPr lang="en-US" dirty="0"/>
              <a:t>Previous Related Work</a:t>
            </a:r>
          </a:p>
        </p:txBody>
      </p:sp>
      <p:sp>
        <p:nvSpPr>
          <p:cNvPr id="4" name="Textplatzhalter 3">
            <a:extLst>
              <a:ext uri="{FF2B5EF4-FFF2-40B4-BE49-F238E27FC236}">
                <a16:creationId xmlns:a16="http://schemas.microsoft.com/office/drawing/2014/main" id="{11C6DDF4-2E80-4B0E-ABB8-DE74923FC039}"/>
              </a:ext>
            </a:extLst>
          </p:cNvPr>
          <p:cNvSpPr>
            <a:spLocks noGrp="1"/>
          </p:cNvSpPr>
          <p:nvPr>
            <p:ph type="body" idx="1"/>
          </p:nvPr>
        </p:nvSpPr>
        <p:spPr>
          <a:xfrm>
            <a:off x="698500" y="1591900"/>
            <a:ext cx="5559797" cy="4356464"/>
          </a:xfrm>
        </p:spPr>
        <p:txBody>
          <a:bodyPr>
            <a:normAutofit/>
          </a:bodyPr>
          <a:lstStyle/>
          <a:p>
            <a:pPr lvl="1">
              <a:buFont typeface="Wingdings" panose="05000000000000000000" pitchFamily="2" charset="2"/>
              <a:buChar char="§"/>
            </a:pPr>
            <a:r>
              <a:rPr lang="en-US" sz="1800" dirty="0"/>
              <a:t>Jiang, </a:t>
            </a:r>
            <a:r>
              <a:rPr lang="en-US" sz="1800" dirty="0" err="1"/>
              <a:t>Nie</a:t>
            </a:r>
            <a:r>
              <a:rPr lang="en-US" sz="1800" dirty="0"/>
              <a:t>, Yeo et al. 2021 (</a:t>
            </a:r>
            <a:r>
              <a:rPr lang="en-US" sz="1800" dirty="0" err="1"/>
              <a:t>StressGAN</a:t>
            </a:r>
            <a:r>
              <a:rPr lang="en-US" sz="1800" dirty="0"/>
              <a:t>)</a:t>
            </a:r>
          </a:p>
          <a:p>
            <a:pPr lvl="1">
              <a:buFont typeface="Arial" panose="020B0604020202020204" pitchFamily="34" charset="0"/>
              <a:buChar char="‒"/>
            </a:pPr>
            <a:r>
              <a:rPr lang="en-GB" sz="1800" dirty="0"/>
              <a:t>GAN for predicting stress in solids on 2D domain</a:t>
            </a:r>
          </a:p>
          <a:p>
            <a:pPr lvl="1">
              <a:buFont typeface="Arial" panose="020B0604020202020204" pitchFamily="34" charset="0"/>
              <a:buChar char="‒"/>
            </a:pPr>
            <a:r>
              <a:rPr lang="en-GB" sz="1800" dirty="0"/>
              <a:t>Complex geometry</a:t>
            </a:r>
          </a:p>
          <a:p>
            <a:pPr lvl="1">
              <a:buFont typeface="Arial" panose="020B0604020202020204" pitchFamily="34" charset="0"/>
              <a:buChar char="‒"/>
            </a:pPr>
            <a:r>
              <a:rPr lang="en-GB" sz="1800" dirty="0"/>
              <a:t>Boundary conditions &amp; loads supplied as conditionals</a:t>
            </a:r>
          </a:p>
          <a:p>
            <a:pPr lvl="1">
              <a:buFont typeface="Arial" panose="020B0604020202020204" pitchFamily="34" charset="0"/>
              <a:buChar char="‒"/>
            </a:pPr>
            <a:r>
              <a:rPr lang="en-GB" sz="1800" dirty="0"/>
              <a:t>Found GAN to outperform previous regular convolutional model</a:t>
            </a:r>
          </a:p>
          <a:p>
            <a:pPr lvl="1">
              <a:buFont typeface="Wingdings" panose="05000000000000000000" pitchFamily="2" charset="2"/>
              <a:buChar char="§"/>
            </a:pPr>
            <a:endParaRPr lang="en-US" sz="1800" dirty="0"/>
          </a:p>
        </p:txBody>
      </p:sp>
      <p:pic>
        <p:nvPicPr>
          <p:cNvPr id="6" name="Grafik 5">
            <a:extLst>
              <a:ext uri="{FF2B5EF4-FFF2-40B4-BE49-F238E27FC236}">
                <a16:creationId xmlns:a16="http://schemas.microsoft.com/office/drawing/2014/main" id="{0F9DB5F2-3039-40A5-BC58-111BD035CDFB}"/>
              </a:ext>
            </a:extLst>
          </p:cNvPr>
          <p:cNvPicPr>
            <a:picLocks noChangeAspect="1"/>
          </p:cNvPicPr>
          <p:nvPr/>
        </p:nvPicPr>
        <p:blipFill>
          <a:blip r:embed="rId2"/>
          <a:stretch>
            <a:fillRect/>
          </a:stretch>
        </p:blipFill>
        <p:spPr>
          <a:xfrm>
            <a:off x="6258297" y="1288012"/>
            <a:ext cx="5662716" cy="4281975"/>
          </a:xfrm>
          <a:prstGeom prst="rect">
            <a:avLst/>
          </a:prstGeom>
        </p:spPr>
      </p:pic>
    </p:spTree>
    <p:extLst>
      <p:ext uri="{BB962C8B-B14F-4D97-AF65-F5344CB8AC3E}">
        <p14:creationId xmlns:p14="http://schemas.microsoft.com/office/powerpoint/2010/main" val="1506866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5B6C-99E2-45F0-8692-462F0191D989}"/>
              </a:ext>
            </a:extLst>
          </p:cNvPr>
          <p:cNvSpPr>
            <a:spLocks noGrp="1"/>
          </p:cNvSpPr>
          <p:nvPr>
            <p:ph type="title"/>
          </p:nvPr>
        </p:nvSpPr>
        <p:spPr/>
        <p:txBody>
          <a:bodyPr/>
          <a:lstStyle/>
          <a:p>
            <a:r>
              <a:rPr lang="en-US" dirty="0"/>
              <a:t>Previous Related Work</a:t>
            </a:r>
          </a:p>
        </p:txBody>
      </p:sp>
      <p:sp>
        <p:nvSpPr>
          <p:cNvPr id="4" name="Textplatzhalter 3">
            <a:extLst>
              <a:ext uri="{FF2B5EF4-FFF2-40B4-BE49-F238E27FC236}">
                <a16:creationId xmlns:a16="http://schemas.microsoft.com/office/drawing/2014/main" id="{11C6DDF4-2E80-4B0E-ABB8-DE74923FC039}"/>
              </a:ext>
            </a:extLst>
          </p:cNvPr>
          <p:cNvSpPr>
            <a:spLocks noGrp="1"/>
          </p:cNvSpPr>
          <p:nvPr>
            <p:ph type="body" idx="1"/>
          </p:nvPr>
        </p:nvSpPr>
        <p:spPr>
          <a:xfrm>
            <a:off x="698500" y="1591900"/>
            <a:ext cx="11131550" cy="4356464"/>
          </a:xfrm>
        </p:spPr>
        <p:txBody>
          <a:bodyPr>
            <a:normAutofit/>
          </a:bodyPr>
          <a:lstStyle/>
          <a:p>
            <a:pPr lvl="1">
              <a:buFont typeface="Wingdings" panose="05000000000000000000" pitchFamily="2" charset="2"/>
              <a:buChar char="§"/>
            </a:pPr>
            <a:r>
              <a:rPr lang="en-US" sz="1800" dirty="0"/>
              <a:t>Others applied GANs for predicting into the future for transient flow (Lee &amp; You 2019 [?])</a:t>
            </a:r>
          </a:p>
          <a:p>
            <a:pPr lvl="1">
              <a:buFont typeface="Arial" panose="020B0604020202020204" pitchFamily="34" charset="0"/>
              <a:buChar char="‒"/>
            </a:pPr>
            <a:r>
              <a:rPr lang="en-GB" sz="1800" dirty="0"/>
              <a:t>Compared GAN to CNN, with and without physics loss</a:t>
            </a:r>
          </a:p>
          <a:p>
            <a:pPr lvl="1">
              <a:buFont typeface="Arial" panose="020B0604020202020204" pitchFamily="34" charset="0"/>
              <a:buChar char="‒"/>
            </a:pPr>
            <a:r>
              <a:rPr lang="en-GB" sz="1800" dirty="0"/>
              <a:t>GAN without physics loss best performer for recursive prediction</a:t>
            </a:r>
          </a:p>
          <a:p>
            <a:pPr lvl="1">
              <a:buFont typeface="Arial" panose="020B0604020202020204" pitchFamily="34" charset="0"/>
              <a:buChar char="•"/>
            </a:pPr>
            <a:r>
              <a:rPr lang="en-GB" sz="1800" dirty="0"/>
              <a:t>There have even been  application studies, e.g. an architecture firm studied the use of GANs</a:t>
            </a:r>
            <a:br>
              <a:rPr lang="en-GB" sz="1800" dirty="0"/>
            </a:br>
            <a:r>
              <a:rPr lang="en-GB" sz="1800" dirty="0"/>
              <a:t>for predicting wind speed in urban setting</a:t>
            </a:r>
          </a:p>
          <a:p>
            <a:pPr lvl="1">
              <a:buFont typeface="Arial" panose="020B0604020202020204" pitchFamily="34" charset="0"/>
              <a:buChar char="‒"/>
            </a:pPr>
            <a:endParaRPr lang="en-GB" sz="1800" dirty="0"/>
          </a:p>
          <a:p>
            <a:pPr lvl="1">
              <a:buFont typeface="Wingdings" panose="05000000000000000000" pitchFamily="2" charset="2"/>
              <a:buChar char="§"/>
            </a:pPr>
            <a:endParaRPr lang="en-GB" sz="1800" dirty="0"/>
          </a:p>
          <a:p>
            <a:pPr lvl="1">
              <a:buFont typeface="Wingdings" panose="05000000000000000000" pitchFamily="2" charset="2"/>
              <a:buChar char="§"/>
            </a:pPr>
            <a:endParaRPr lang="en-US" sz="1800" dirty="0"/>
          </a:p>
        </p:txBody>
      </p:sp>
      <p:pic>
        <p:nvPicPr>
          <p:cNvPr id="12" name="Grafik 11">
            <a:extLst>
              <a:ext uri="{FF2B5EF4-FFF2-40B4-BE49-F238E27FC236}">
                <a16:creationId xmlns:a16="http://schemas.microsoft.com/office/drawing/2014/main" id="{2E611A6A-30D5-4448-8605-29D2597D2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1412" y="3783287"/>
            <a:ext cx="5912275" cy="2525077"/>
          </a:xfrm>
          <a:prstGeom prst="rect">
            <a:avLst/>
          </a:prstGeom>
        </p:spPr>
      </p:pic>
      <p:sp>
        <p:nvSpPr>
          <p:cNvPr id="13" name="Textfeld 12">
            <a:extLst>
              <a:ext uri="{FF2B5EF4-FFF2-40B4-BE49-F238E27FC236}">
                <a16:creationId xmlns:a16="http://schemas.microsoft.com/office/drawing/2014/main" id="{E5CD3829-C10B-4F49-8AE4-8F3F5DBA9D18}"/>
              </a:ext>
            </a:extLst>
          </p:cNvPr>
          <p:cNvSpPr txBox="1"/>
          <p:nvPr/>
        </p:nvSpPr>
        <p:spPr>
          <a:xfrm>
            <a:off x="4307751" y="3321626"/>
            <a:ext cx="64536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physical</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GAN</a:t>
            </a:r>
          </a:p>
        </p:txBody>
      </p:sp>
      <p:sp>
        <p:nvSpPr>
          <p:cNvPr id="14" name="Textfeld 13">
            <a:extLst>
              <a:ext uri="{FF2B5EF4-FFF2-40B4-BE49-F238E27FC236}">
                <a16:creationId xmlns:a16="http://schemas.microsoft.com/office/drawing/2014/main" id="{74F8B0EA-586D-4D43-B79E-F8B4F82B41AD}"/>
              </a:ext>
            </a:extLst>
          </p:cNvPr>
          <p:cNvSpPr txBox="1"/>
          <p:nvPr/>
        </p:nvSpPr>
        <p:spPr>
          <a:xfrm>
            <a:off x="5626742" y="3321626"/>
            <a:ext cx="42575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Arial"/>
              <a:ea typeface="Arial"/>
              <a:cs typeface="Arial"/>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GAN</a:t>
            </a:r>
          </a:p>
        </p:txBody>
      </p:sp>
      <p:sp>
        <p:nvSpPr>
          <p:cNvPr id="15" name="Textfeld 14">
            <a:extLst>
              <a:ext uri="{FF2B5EF4-FFF2-40B4-BE49-F238E27FC236}">
                <a16:creationId xmlns:a16="http://schemas.microsoft.com/office/drawing/2014/main" id="{2FD02F3F-8EDD-475E-92F6-11EA63FDEE85}"/>
              </a:ext>
            </a:extLst>
          </p:cNvPr>
          <p:cNvSpPr txBox="1"/>
          <p:nvPr/>
        </p:nvSpPr>
        <p:spPr>
          <a:xfrm>
            <a:off x="6726122" y="3321625"/>
            <a:ext cx="64536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physical</a:t>
            </a: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CNN</a:t>
            </a:r>
          </a:p>
        </p:txBody>
      </p:sp>
      <p:sp>
        <p:nvSpPr>
          <p:cNvPr id="16" name="Textfeld 15">
            <a:extLst>
              <a:ext uri="{FF2B5EF4-FFF2-40B4-BE49-F238E27FC236}">
                <a16:creationId xmlns:a16="http://schemas.microsoft.com/office/drawing/2014/main" id="{AD0DBAC5-20C0-4849-A33C-38B42A434196}"/>
              </a:ext>
            </a:extLst>
          </p:cNvPr>
          <p:cNvSpPr txBox="1"/>
          <p:nvPr/>
        </p:nvSpPr>
        <p:spPr>
          <a:xfrm>
            <a:off x="7952434" y="3321624"/>
            <a:ext cx="64536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dirty="0">
              <a:ln>
                <a:noFill/>
              </a:ln>
              <a:solidFill>
                <a:srgbClr val="000000"/>
              </a:solidFill>
              <a:effectLst/>
              <a:uFillTx/>
              <a:latin typeface="Arial"/>
              <a:ea typeface="Arial"/>
              <a:cs typeface="Arial"/>
              <a:sym typeface="Arial"/>
            </a:endParaRPr>
          </a:p>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CNN</a:t>
            </a:r>
          </a:p>
        </p:txBody>
      </p:sp>
      <p:sp>
        <p:nvSpPr>
          <p:cNvPr id="17" name="Textfeld 16">
            <a:extLst>
              <a:ext uri="{FF2B5EF4-FFF2-40B4-BE49-F238E27FC236}">
                <a16:creationId xmlns:a16="http://schemas.microsoft.com/office/drawing/2014/main" id="{9C7417D1-B7B5-4355-85D3-A49740473AAB}"/>
              </a:ext>
            </a:extLst>
          </p:cNvPr>
          <p:cNvSpPr txBox="1"/>
          <p:nvPr/>
        </p:nvSpPr>
        <p:spPr>
          <a:xfrm>
            <a:off x="3135328" y="3321623"/>
            <a:ext cx="60368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a:ln>
                  <a:noFill/>
                </a:ln>
                <a:solidFill>
                  <a:srgbClr val="000000"/>
                </a:solidFill>
                <a:effectLst/>
                <a:uFillTx/>
                <a:latin typeface="Arial"/>
                <a:ea typeface="Arial"/>
                <a:cs typeface="Arial"/>
                <a:sym typeface="Arial"/>
              </a:rPr>
              <a:t>Ground</a:t>
            </a:r>
          </a:p>
          <a:p>
            <a:pPr marL="0" marR="0" indent="0" algn="ctr" defTabSz="914400" rtl="0" fontAlgn="auto" latinLnBrk="0" hangingPunct="0">
              <a:lnSpc>
                <a:spcPct val="100000"/>
              </a:lnSpc>
              <a:spcBef>
                <a:spcPts val="0"/>
              </a:spcBef>
              <a:spcAft>
                <a:spcPts val="0"/>
              </a:spcAft>
              <a:buClrTx/>
              <a:buSzTx/>
              <a:buFontTx/>
              <a:buNone/>
              <a:tabLst/>
            </a:pPr>
            <a:r>
              <a:rPr lang="en-US" sz="1200" dirty="0">
                <a:solidFill>
                  <a:srgbClr val="000000"/>
                </a:solidFill>
                <a:latin typeface="Arial"/>
                <a:ea typeface="Arial"/>
                <a:cs typeface="Arial"/>
                <a:sym typeface="Arial"/>
              </a:rPr>
              <a:t>truth</a:t>
            </a:r>
            <a:endParaRPr kumimoji="0" lang="en-US" sz="1200" b="0" i="0" u="none" strike="noStrike" cap="none" spc="0" normalizeH="0" baseline="0" dirty="0">
              <a:ln>
                <a:noFill/>
              </a:ln>
              <a:solidFill>
                <a:srgbClr val="000000"/>
              </a:solidFill>
              <a:effectLst/>
              <a:uFillTx/>
              <a:latin typeface="Arial"/>
              <a:ea typeface="Arial"/>
              <a:cs typeface="Arial"/>
              <a:sym typeface="Arial"/>
            </a:endParaRPr>
          </a:p>
        </p:txBody>
      </p:sp>
      <p:pic>
        <p:nvPicPr>
          <p:cNvPr id="19" name="Grafik 18">
            <a:extLst>
              <a:ext uri="{FF2B5EF4-FFF2-40B4-BE49-F238E27FC236}">
                <a16:creationId xmlns:a16="http://schemas.microsoft.com/office/drawing/2014/main" id="{AD0776CA-EE8B-4EDB-A30C-FF6DE48D7C14}"/>
              </a:ext>
            </a:extLst>
          </p:cNvPr>
          <p:cNvPicPr>
            <a:picLocks noChangeAspect="1"/>
          </p:cNvPicPr>
          <p:nvPr/>
        </p:nvPicPr>
        <p:blipFill>
          <a:blip r:embed="rId3"/>
          <a:stretch>
            <a:fillRect/>
          </a:stretch>
        </p:blipFill>
        <p:spPr>
          <a:xfrm>
            <a:off x="2991645" y="3418338"/>
            <a:ext cx="5695950" cy="3110244"/>
          </a:xfrm>
          <a:prstGeom prst="rect">
            <a:avLst/>
          </a:prstGeom>
        </p:spPr>
      </p:pic>
    </p:spTree>
    <p:extLst>
      <p:ext uri="{BB962C8B-B14F-4D97-AF65-F5344CB8AC3E}">
        <p14:creationId xmlns:p14="http://schemas.microsoft.com/office/powerpoint/2010/main" val="16429185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3. </a:t>
            </a:r>
            <a:r>
              <a:rPr lang="en-US" sz="4400" dirty="0"/>
              <a:t>Generative Adversarial Networks (GANs)</a:t>
            </a:r>
          </a:p>
        </p:txBody>
      </p:sp>
    </p:spTree>
    <p:extLst>
      <p:ext uri="{BB962C8B-B14F-4D97-AF65-F5344CB8AC3E}">
        <p14:creationId xmlns:p14="http://schemas.microsoft.com/office/powerpoint/2010/main" val="85304747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74DBF67-32F5-4BD8-9941-7ACC03576FD2}"/>
              </a:ext>
            </a:extLst>
          </p:cNvPr>
          <p:cNvSpPr>
            <a:spLocks noGrp="1"/>
          </p:cNvSpPr>
          <p:nvPr>
            <p:ph type="title"/>
          </p:nvPr>
        </p:nvSpPr>
        <p:spPr/>
        <p:txBody>
          <a:bodyPr/>
          <a:lstStyle/>
          <a:p>
            <a:r>
              <a:rPr lang="en-US" dirty="0"/>
              <a:t>What are GANs?</a:t>
            </a:r>
          </a:p>
        </p:txBody>
      </p:sp>
      <p:sp>
        <p:nvSpPr>
          <p:cNvPr id="3" name="Inhaltsplatzhalter 2">
            <a:extLst>
              <a:ext uri="{FF2B5EF4-FFF2-40B4-BE49-F238E27FC236}">
                <a16:creationId xmlns:a16="http://schemas.microsoft.com/office/drawing/2014/main" id="{5EC27949-B36C-4E6A-8375-377B56331A63}"/>
              </a:ext>
            </a:extLst>
          </p:cNvPr>
          <p:cNvSpPr>
            <a:spLocks noGrp="1"/>
          </p:cNvSpPr>
          <p:nvPr>
            <p:ph type="body" idx="1"/>
          </p:nvPr>
        </p:nvSpPr>
        <p:spPr/>
        <p:txBody>
          <a:bodyPr>
            <a:normAutofit/>
          </a:bodyPr>
          <a:lstStyle/>
          <a:p>
            <a:r>
              <a:rPr lang="en-US" dirty="0"/>
              <a:t>Technique for training generative neural networks</a:t>
            </a:r>
          </a:p>
          <a:p>
            <a:r>
              <a:rPr lang="en-US" dirty="0"/>
              <a:t>Motivation:</a:t>
            </a:r>
          </a:p>
          <a:p>
            <a:pPr lvl="1"/>
            <a:r>
              <a:rPr lang="en-US" dirty="0"/>
              <a:t>regular ML methods not suitable for generative tasks </a:t>
            </a:r>
            <a:br>
              <a:rPr lang="en-US" dirty="0"/>
            </a:br>
            <a:r>
              <a:rPr lang="en-US" dirty="0"/>
              <a:t>(e.g. generate realistic images of human faces)</a:t>
            </a:r>
          </a:p>
          <a:p>
            <a:pPr lvl="1"/>
            <a:r>
              <a:rPr lang="en-US" dirty="0"/>
              <a:t>reason: suitable cost function lacking</a:t>
            </a:r>
          </a:p>
          <a:p>
            <a:pPr>
              <a:buFont typeface="Calibri" panose="020F0502020204030204" pitchFamily="34" charset="0"/>
              <a:buChar char="→"/>
            </a:pPr>
            <a:r>
              <a:rPr lang="en-US" dirty="0"/>
              <a:t> with GANs, the cost function for the generator is determined as part of the training process</a:t>
            </a:r>
          </a:p>
          <a:p>
            <a:r>
              <a:rPr lang="en-US" dirty="0"/>
              <a:t>“Forger and critic compete in adversarial zero-sum game”</a:t>
            </a:r>
          </a:p>
          <a:p>
            <a:endParaRPr lang="en-US" dirty="0"/>
          </a:p>
        </p:txBody>
      </p:sp>
    </p:spTree>
    <p:extLst>
      <p:ext uri="{BB962C8B-B14F-4D97-AF65-F5344CB8AC3E}">
        <p14:creationId xmlns:p14="http://schemas.microsoft.com/office/powerpoint/2010/main" val="1198280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Rechteck 37">
                <a:extLst>
                  <a:ext uri="{FF2B5EF4-FFF2-40B4-BE49-F238E27FC236}">
                    <a16:creationId xmlns:a16="http://schemas.microsoft.com/office/drawing/2014/main" id="{FD8D729B-911F-438B-8DC3-C9BDA6CA24AB}"/>
                  </a:ext>
                </a:extLst>
              </p:cNvPr>
              <p:cNvSpPr/>
              <p:nvPr/>
            </p:nvSpPr>
            <p:spPr>
              <a:xfrm>
                <a:off x="4686206" y="3933627"/>
                <a:ext cx="1294197" cy="881788"/>
              </a:xfrm>
              <a:prstGeom prst="rect">
                <a:avLst/>
              </a:prstGeom>
              <a:solidFill>
                <a:srgbClr val="7030A0">
                  <a:alpha val="69804"/>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LM Roman 12" panose="00000500000000000000" pitchFamily="50" charset="0"/>
                    <a:ea typeface="+mn-ea"/>
                    <a:cs typeface="+mn-cs"/>
                  </a:rPr>
                  <a:t>Generator</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800" b="0" i="0"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𝐺</m:t>
                      </m:r>
                    </m:oMath>
                  </m:oMathPara>
                </a14:m>
                <a:endParaRPr kumimoji="0" lang="en-US" sz="1800" b="0" i="0" u="none" strike="noStrike" kern="0" cap="none" spc="0" normalizeH="0" baseline="0" noProof="0" dirty="0">
                  <a:ln>
                    <a:noFill/>
                  </a:ln>
                  <a:solidFill>
                    <a:prstClr val="white"/>
                  </a:solidFill>
                  <a:effectLst/>
                  <a:uLnTx/>
                  <a:uFillTx/>
                  <a:latin typeface="LM Roman 12" panose="00000500000000000000" pitchFamily="50" charset="0"/>
                  <a:ea typeface="+mn-ea"/>
                  <a:cs typeface="+mn-cs"/>
                </a:endParaRPr>
              </a:p>
            </p:txBody>
          </p:sp>
        </mc:Choice>
        <mc:Fallback>
          <p:sp>
            <p:nvSpPr>
              <p:cNvPr id="38" name="Rechteck 37">
                <a:extLst>
                  <a:ext uri="{FF2B5EF4-FFF2-40B4-BE49-F238E27FC236}">
                    <a16:creationId xmlns:a16="http://schemas.microsoft.com/office/drawing/2014/main" id="{FD8D729B-911F-438B-8DC3-C9BDA6CA24AB}"/>
                  </a:ext>
                </a:extLst>
              </p:cNvPr>
              <p:cNvSpPr>
                <a:spLocks noRot="1" noChangeAspect="1" noMove="1" noResize="1" noEditPoints="1" noAdjustHandles="1" noChangeArrowheads="1" noChangeShapeType="1" noTextEdit="1"/>
              </p:cNvSpPr>
              <p:nvPr/>
            </p:nvSpPr>
            <p:spPr>
              <a:xfrm>
                <a:off x="4686206" y="3933627"/>
                <a:ext cx="1294197" cy="881788"/>
              </a:xfrm>
              <a:prstGeom prst="rect">
                <a:avLst/>
              </a:prstGeom>
              <a:blipFill>
                <a:blip r:embed="rId2"/>
                <a:stretch>
                  <a:fillRect/>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Rechteck 38">
                <a:extLst>
                  <a:ext uri="{FF2B5EF4-FFF2-40B4-BE49-F238E27FC236}">
                    <a16:creationId xmlns:a16="http://schemas.microsoft.com/office/drawing/2014/main" id="{E114D2B3-8475-4A04-A985-34AEE44B7C4B}"/>
                  </a:ext>
                </a:extLst>
              </p:cNvPr>
              <p:cNvSpPr/>
              <p:nvPr/>
            </p:nvSpPr>
            <p:spPr>
              <a:xfrm>
                <a:off x="7204740" y="3768340"/>
                <a:ext cx="1771007" cy="1047075"/>
              </a:xfrm>
              <a:prstGeom prst="rect">
                <a:avLst/>
              </a:prstGeom>
              <a:solidFill>
                <a:srgbClr val="E77367"/>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LM Roman 12" panose="00000500000000000000" pitchFamily="50" charset="0"/>
                    <a:ea typeface="+mn-ea"/>
                    <a:cs typeface="+mn-cs"/>
                  </a:rPr>
                  <a:t>Discriminator</a:t>
                </a: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de-DE" sz="1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𝐷</m:t>
                      </m:r>
                    </m:oMath>
                  </m:oMathPara>
                </a14:m>
                <a:endParaRPr kumimoji="0" lang="en-US" sz="1800" b="0" i="0" u="none" strike="noStrike" kern="0" cap="none" spc="0" normalizeH="0" baseline="0" noProof="0" dirty="0">
                  <a:ln>
                    <a:noFill/>
                  </a:ln>
                  <a:solidFill>
                    <a:prstClr val="white"/>
                  </a:solidFill>
                  <a:effectLst/>
                  <a:uLnTx/>
                  <a:uFillTx/>
                  <a:latin typeface="LM Roman 12" panose="00000500000000000000" pitchFamily="50" charset="0"/>
                  <a:ea typeface="+mn-ea"/>
                  <a:cs typeface="+mn-cs"/>
                </a:endParaRPr>
              </a:p>
            </p:txBody>
          </p:sp>
        </mc:Choice>
        <mc:Fallback>
          <p:sp>
            <p:nvSpPr>
              <p:cNvPr id="39" name="Rechteck 38">
                <a:extLst>
                  <a:ext uri="{FF2B5EF4-FFF2-40B4-BE49-F238E27FC236}">
                    <a16:creationId xmlns:a16="http://schemas.microsoft.com/office/drawing/2014/main" id="{E114D2B3-8475-4A04-A985-34AEE44B7C4B}"/>
                  </a:ext>
                </a:extLst>
              </p:cNvPr>
              <p:cNvSpPr>
                <a:spLocks noRot="1" noChangeAspect="1" noMove="1" noResize="1" noEditPoints="1" noAdjustHandles="1" noChangeArrowheads="1" noChangeShapeType="1" noTextEdit="1"/>
              </p:cNvSpPr>
              <p:nvPr/>
            </p:nvSpPr>
            <p:spPr>
              <a:xfrm>
                <a:off x="7204740" y="3768340"/>
                <a:ext cx="1771007" cy="1047075"/>
              </a:xfrm>
              <a:prstGeom prst="rect">
                <a:avLst/>
              </a:prstGeom>
              <a:blipFill>
                <a:blip r:embed="rId3"/>
                <a:stretch>
                  <a:fillRect/>
                </a:stretch>
              </a:blipFill>
              <a:ln w="12700" cap="flat" cmpd="sng" algn="ctr">
                <a:solidFill>
                  <a:srgbClr val="4472C4">
                    <a:shade val="50000"/>
                  </a:srgbClr>
                </a:solidFill>
                <a:prstDash val="solid"/>
                <a:miter lim="800000"/>
              </a:ln>
              <a:effectLst/>
            </p:spPr>
            <p:txBody>
              <a:bodyPr/>
              <a:lstStyle/>
              <a:p>
                <a:r>
                  <a:rPr lang="en-US">
                    <a:noFill/>
                  </a:rPr>
                  <a:t> </a:t>
                </a:r>
              </a:p>
            </p:txBody>
          </p:sp>
        </mc:Fallback>
      </mc:AlternateContent>
      <p:sp>
        <p:nvSpPr>
          <p:cNvPr id="40" name="Rechteck 39">
            <a:extLst>
              <a:ext uri="{FF2B5EF4-FFF2-40B4-BE49-F238E27FC236}">
                <a16:creationId xmlns:a16="http://schemas.microsoft.com/office/drawing/2014/main" id="{182C4044-1F54-4F8B-9281-A1EFCC25DC1B}"/>
              </a:ext>
            </a:extLst>
          </p:cNvPr>
          <p:cNvSpPr/>
          <p:nvPr/>
        </p:nvSpPr>
        <p:spPr>
          <a:xfrm>
            <a:off x="4624804" y="1821032"/>
            <a:ext cx="710349" cy="783812"/>
          </a:xfrm>
          <a:prstGeom prst="rect">
            <a:avLst/>
          </a:prstGeom>
          <a:solidFill>
            <a:srgbClr val="ED7D31">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hteck 40">
            <a:extLst>
              <a:ext uri="{FF2B5EF4-FFF2-40B4-BE49-F238E27FC236}">
                <a16:creationId xmlns:a16="http://schemas.microsoft.com/office/drawing/2014/main" id="{AD197965-3F62-47DA-9A06-D57FC92378BB}"/>
              </a:ext>
            </a:extLst>
          </p:cNvPr>
          <p:cNvSpPr/>
          <p:nvPr/>
        </p:nvSpPr>
        <p:spPr>
          <a:xfrm>
            <a:off x="4770767" y="1967997"/>
            <a:ext cx="710349" cy="783812"/>
          </a:xfrm>
          <a:prstGeom prst="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hteck 41">
            <a:extLst>
              <a:ext uri="{FF2B5EF4-FFF2-40B4-BE49-F238E27FC236}">
                <a16:creationId xmlns:a16="http://schemas.microsoft.com/office/drawing/2014/main" id="{86240DA5-0474-445D-BE47-3EB7FB4E2401}"/>
              </a:ext>
            </a:extLst>
          </p:cNvPr>
          <p:cNvSpPr/>
          <p:nvPr/>
        </p:nvSpPr>
        <p:spPr>
          <a:xfrm>
            <a:off x="4916729" y="2114961"/>
            <a:ext cx="710349" cy="783812"/>
          </a:xfrm>
          <a:prstGeom prst="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hteck 43">
            <a:extLst>
              <a:ext uri="{FF2B5EF4-FFF2-40B4-BE49-F238E27FC236}">
                <a16:creationId xmlns:a16="http://schemas.microsoft.com/office/drawing/2014/main" id="{3A08F284-E781-4937-B4B5-18C0DE585100}"/>
              </a:ext>
            </a:extLst>
          </p:cNvPr>
          <p:cNvSpPr/>
          <p:nvPr/>
        </p:nvSpPr>
        <p:spPr>
          <a:xfrm>
            <a:off x="5062691" y="2261926"/>
            <a:ext cx="710349" cy="783812"/>
          </a:xfrm>
          <a:prstGeom prst="rect">
            <a:avLst/>
          </a:prstGeom>
          <a:solidFill>
            <a:srgbClr val="70AD47">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5" name="Textfeld 44">
            <a:extLst>
              <a:ext uri="{FF2B5EF4-FFF2-40B4-BE49-F238E27FC236}">
                <a16:creationId xmlns:a16="http://schemas.microsoft.com/office/drawing/2014/main" id="{FAE5C905-8271-4DD8-9F3A-96C36B1B0516}"/>
              </a:ext>
            </a:extLst>
          </p:cNvPr>
          <p:cNvSpPr txBox="1"/>
          <p:nvPr/>
        </p:nvSpPr>
        <p:spPr>
          <a:xfrm>
            <a:off x="4215425" y="1225915"/>
            <a:ext cx="1522871" cy="62328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Training </a:t>
            </a:r>
            <a:b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b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samples</a:t>
            </a:r>
          </a:p>
        </p:txBody>
      </p:sp>
      <p:cxnSp>
        <p:nvCxnSpPr>
          <p:cNvPr id="46" name="Gerader Verbinder 45">
            <a:extLst>
              <a:ext uri="{FF2B5EF4-FFF2-40B4-BE49-F238E27FC236}">
                <a16:creationId xmlns:a16="http://schemas.microsoft.com/office/drawing/2014/main" id="{393D62F4-2B95-4C32-A458-B36F09C7D531}"/>
              </a:ext>
            </a:extLst>
          </p:cNvPr>
          <p:cNvCxnSpPr>
            <a:cxnSpLocks/>
            <a:stCxn id="38" idx="3"/>
          </p:cNvCxnSpPr>
          <p:nvPr/>
        </p:nvCxnSpPr>
        <p:spPr>
          <a:xfrm>
            <a:off x="5980404" y="4374521"/>
            <a:ext cx="1209055" cy="0"/>
          </a:xfrm>
          <a:prstGeom prst="line">
            <a:avLst/>
          </a:prstGeom>
          <a:noFill/>
          <a:ln w="19050" cap="flat" cmpd="sng" algn="ctr">
            <a:solidFill>
              <a:sysClr val="windowText" lastClr="000000"/>
            </a:solidFill>
            <a:prstDash val="solid"/>
            <a:miter lim="800000"/>
            <a:headEnd type="none" w="med" len="med"/>
            <a:tailEnd type="arrow" w="med" len="med"/>
          </a:ln>
          <a:effectLst/>
        </p:spPr>
      </p:cxnSp>
      <p:cxnSp>
        <p:nvCxnSpPr>
          <p:cNvPr id="47" name="Verbinder: gewinkelt 46">
            <a:extLst>
              <a:ext uri="{FF2B5EF4-FFF2-40B4-BE49-F238E27FC236}">
                <a16:creationId xmlns:a16="http://schemas.microsoft.com/office/drawing/2014/main" id="{6EE6D844-9D4C-4108-B058-C081FF337877}"/>
              </a:ext>
            </a:extLst>
          </p:cNvPr>
          <p:cNvCxnSpPr>
            <a:cxnSpLocks/>
          </p:cNvCxnSpPr>
          <p:nvPr/>
        </p:nvCxnSpPr>
        <p:spPr>
          <a:xfrm>
            <a:off x="3860250" y="3444652"/>
            <a:ext cx="3329208" cy="709493"/>
          </a:xfrm>
          <a:prstGeom prst="bentConnector3">
            <a:avLst>
              <a:gd name="adj1" fmla="val 70460"/>
            </a:avLst>
          </a:prstGeom>
          <a:noFill/>
          <a:ln w="19050" cap="flat" cmpd="sng" algn="ctr">
            <a:solidFill>
              <a:sysClr val="windowText" lastClr="000000"/>
            </a:solidFill>
            <a:prstDash val="dash"/>
            <a:miter lim="800000"/>
            <a:headEnd type="none" w="med" len="med"/>
            <a:tailEnd type="arrow" w="med" len="med"/>
          </a:ln>
          <a:effectLst/>
        </p:spPr>
      </p:cxnSp>
      <p:cxnSp>
        <p:nvCxnSpPr>
          <p:cNvPr id="48" name="Gerader Verbinder 47">
            <a:extLst>
              <a:ext uri="{FF2B5EF4-FFF2-40B4-BE49-F238E27FC236}">
                <a16:creationId xmlns:a16="http://schemas.microsoft.com/office/drawing/2014/main" id="{EF9E0D69-DD09-4262-841B-AE45CAE0A630}"/>
              </a:ext>
            </a:extLst>
          </p:cNvPr>
          <p:cNvCxnSpPr>
            <a:cxnSpLocks/>
            <a:endCxn id="49" idx="1"/>
          </p:cNvCxnSpPr>
          <p:nvPr/>
        </p:nvCxnSpPr>
        <p:spPr>
          <a:xfrm>
            <a:off x="9049190" y="4295529"/>
            <a:ext cx="342276" cy="0"/>
          </a:xfrm>
          <a:prstGeom prst="line">
            <a:avLst/>
          </a:prstGeom>
          <a:noFill/>
          <a:ln w="19050" cap="flat" cmpd="sng" algn="ctr">
            <a:solidFill>
              <a:sysClr val="windowText" lastClr="000000"/>
            </a:solidFill>
            <a:prstDash val="solid"/>
            <a:miter lim="800000"/>
            <a:headEnd type="none" w="med" len="med"/>
            <a:tailEnd type="arrow" w="med" len="med"/>
          </a:ln>
          <a:effectLst/>
        </p:spPr>
      </p:cxnSp>
      <p:sp>
        <p:nvSpPr>
          <p:cNvPr id="49" name="Textfeld 48">
            <a:extLst>
              <a:ext uri="{FF2B5EF4-FFF2-40B4-BE49-F238E27FC236}">
                <a16:creationId xmlns:a16="http://schemas.microsoft.com/office/drawing/2014/main" id="{C64DD51D-CDF4-4248-A895-D08F60078927}"/>
              </a:ext>
            </a:extLst>
          </p:cNvPr>
          <p:cNvSpPr txBox="1"/>
          <p:nvPr/>
        </p:nvSpPr>
        <p:spPr>
          <a:xfrm>
            <a:off x="9391466" y="3983889"/>
            <a:ext cx="1028884" cy="62328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“real or</a:t>
            </a:r>
            <a:b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b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forged?”</a:t>
            </a:r>
          </a:p>
        </p:txBody>
      </p:sp>
      <p:sp>
        <p:nvSpPr>
          <p:cNvPr id="50" name="Textfeld 49">
            <a:extLst>
              <a:ext uri="{FF2B5EF4-FFF2-40B4-BE49-F238E27FC236}">
                <a16:creationId xmlns:a16="http://schemas.microsoft.com/office/drawing/2014/main" id="{A939C7FC-6C9F-4B4A-A4A9-190538206E4E}"/>
              </a:ext>
            </a:extLst>
          </p:cNvPr>
          <p:cNvSpPr txBox="1"/>
          <p:nvPr/>
        </p:nvSpPr>
        <p:spPr>
          <a:xfrm>
            <a:off x="2125660" y="5700149"/>
            <a:ext cx="1283808" cy="35616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Conditional</a:t>
            </a:r>
          </a:p>
        </p:txBody>
      </p:sp>
      <p:cxnSp>
        <p:nvCxnSpPr>
          <p:cNvPr id="51" name="Verbinder: gewinkelt 50">
            <a:extLst>
              <a:ext uri="{FF2B5EF4-FFF2-40B4-BE49-F238E27FC236}">
                <a16:creationId xmlns:a16="http://schemas.microsoft.com/office/drawing/2014/main" id="{8071ECF4-3284-480C-A594-7FB9DBD44D25}"/>
              </a:ext>
            </a:extLst>
          </p:cNvPr>
          <p:cNvCxnSpPr>
            <a:cxnSpLocks/>
          </p:cNvCxnSpPr>
          <p:nvPr/>
        </p:nvCxnSpPr>
        <p:spPr>
          <a:xfrm flipV="1">
            <a:off x="3980545" y="4594899"/>
            <a:ext cx="3208913" cy="736279"/>
          </a:xfrm>
          <a:prstGeom prst="bentConnector3">
            <a:avLst>
              <a:gd name="adj1" fmla="val 69573"/>
            </a:avLst>
          </a:prstGeom>
          <a:noFill/>
          <a:ln w="19050" cap="flat" cmpd="sng" algn="ctr">
            <a:solidFill>
              <a:sysClr val="windowText" lastClr="000000"/>
            </a:solidFill>
            <a:prstDash val="solid"/>
            <a:miter lim="800000"/>
            <a:headEnd type="none" w="med" len="med"/>
            <a:tailEnd type="arrow" w="med" len="med"/>
          </a:ln>
          <a:effectLst/>
        </p:spPr>
      </p:cxnSp>
      <p:cxnSp>
        <p:nvCxnSpPr>
          <p:cNvPr id="52" name="Verbinder: gewinkelt 51">
            <a:extLst>
              <a:ext uri="{FF2B5EF4-FFF2-40B4-BE49-F238E27FC236}">
                <a16:creationId xmlns:a16="http://schemas.microsoft.com/office/drawing/2014/main" id="{74351329-B20C-44BB-9E0D-512C48D191ED}"/>
              </a:ext>
            </a:extLst>
          </p:cNvPr>
          <p:cNvCxnSpPr>
            <a:cxnSpLocks/>
          </p:cNvCxnSpPr>
          <p:nvPr/>
        </p:nvCxnSpPr>
        <p:spPr>
          <a:xfrm>
            <a:off x="5880665" y="2653832"/>
            <a:ext cx="1308794" cy="1279795"/>
          </a:xfrm>
          <a:prstGeom prst="bentConnector3">
            <a:avLst>
              <a:gd name="adj1" fmla="val 50000"/>
            </a:avLst>
          </a:prstGeom>
          <a:noFill/>
          <a:ln w="19050" cap="flat" cmpd="sng" algn="ctr">
            <a:solidFill>
              <a:sysClr val="windowText" lastClr="000000"/>
            </a:solidFill>
            <a:prstDash val="dash"/>
            <a:miter lim="800000"/>
            <a:headEnd type="none" w="med" len="med"/>
            <a:tailEnd type="arrow" w="med" len="med"/>
          </a:ln>
          <a:effectLst/>
        </p:spPr>
      </p:cxnSp>
      <p:sp>
        <p:nvSpPr>
          <p:cNvPr id="53" name="Rechteck 52">
            <a:extLst>
              <a:ext uri="{FF2B5EF4-FFF2-40B4-BE49-F238E27FC236}">
                <a16:creationId xmlns:a16="http://schemas.microsoft.com/office/drawing/2014/main" id="{ED283B65-783A-433F-9162-EA4B77313BA0}"/>
              </a:ext>
            </a:extLst>
          </p:cNvPr>
          <p:cNvSpPr/>
          <p:nvPr/>
        </p:nvSpPr>
        <p:spPr>
          <a:xfrm>
            <a:off x="2437260" y="4916337"/>
            <a:ext cx="710349" cy="783812"/>
          </a:xfrm>
          <a:custGeom>
            <a:avLst/>
            <a:gdLst>
              <a:gd name="connsiteX0" fmla="*/ 0 w 710349"/>
              <a:gd name="connsiteY0" fmla="*/ 0 h 783812"/>
              <a:gd name="connsiteX1" fmla="*/ 333864 w 710349"/>
              <a:gd name="connsiteY1" fmla="*/ 0 h 783812"/>
              <a:gd name="connsiteX2" fmla="*/ 710349 w 710349"/>
              <a:gd name="connsiteY2" fmla="*/ 0 h 783812"/>
              <a:gd name="connsiteX3" fmla="*/ 710349 w 710349"/>
              <a:gd name="connsiteY3" fmla="*/ 391906 h 783812"/>
              <a:gd name="connsiteX4" fmla="*/ 710349 w 710349"/>
              <a:gd name="connsiteY4" fmla="*/ 783812 h 783812"/>
              <a:gd name="connsiteX5" fmla="*/ 348071 w 710349"/>
              <a:gd name="connsiteY5" fmla="*/ 783812 h 783812"/>
              <a:gd name="connsiteX6" fmla="*/ 0 w 710349"/>
              <a:gd name="connsiteY6" fmla="*/ 783812 h 783812"/>
              <a:gd name="connsiteX7" fmla="*/ 0 w 710349"/>
              <a:gd name="connsiteY7" fmla="*/ 384068 h 783812"/>
              <a:gd name="connsiteX8" fmla="*/ 0 w 710349"/>
              <a:gd name="connsiteY8" fmla="*/ 0 h 7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49" h="783812" fill="none" extrusionOk="0">
                <a:moveTo>
                  <a:pt x="0" y="0"/>
                </a:moveTo>
                <a:cubicBezTo>
                  <a:pt x="93934" y="-17070"/>
                  <a:pt x="184918" y="2988"/>
                  <a:pt x="333864" y="0"/>
                </a:cubicBezTo>
                <a:cubicBezTo>
                  <a:pt x="482810" y="-2988"/>
                  <a:pt x="591821" y="4243"/>
                  <a:pt x="710349" y="0"/>
                </a:cubicBezTo>
                <a:cubicBezTo>
                  <a:pt x="741314" y="105664"/>
                  <a:pt x="665328" y="305013"/>
                  <a:pt x="710349" y="391906"/>
                </a:cubicBezTo>
                <a:cubicBezTo>
                  <a:pt x="755370" y="478799"/>
                  <a:pt x="675685" y="678118"/>
                  <a:pt x="710349" y="783812"/>
                </a:cubicBezTo>
                <a:cubicBezTo>
                  <a:pt x="600246" y="813767"/>
                  <a:pt x="515031" y="782969"/>
                  <a:pt x="348071" y="783812"/>
                </a:cubicBezTo>
                <a:cubicBezTo>
                  <a:pt x="181111" y="784655"/>
                  <a:pt x="94144" y="751711"/>
                  <a:pt x="0" y="783812"/>
                </a:cubicBezTo>
                <a:cubicBezTo>
                  <a:pt x="-32087" y="622381"/>
                  <a:pt x="20331" y="478873"/>
                  <a:pt x="0" y="384068"/>
                </a:cubicBezTo>
                <a:cubicBezTo>
                  <a:pt x="-20331" y="289263"/>
                  <a:pt x="34978" y="95778"/>
                  <a:pt x="0" y="0"/>
                </a:cubicBezTo>
                <a:close/>
              </a:path>
              <a:path w="710349" h="783812" stroke="0" extrusionOk="0">
                <a:moveTo>
                  <a:pt x="0" y="0"/>
                </a:moveTo>
                <a:cubicBezTo>
                  <a:pt x="154552" y="-2157"/>
                  <a:pt x="206580" y="32963"/>
                  <a:pt x="369381" y="0"/>
                </a:cubicBezTo>
                <a:cubicBezTo>
                  <a:pt x="532182" y="-32963"/>
                  <a:pt x="552613" y="6695"/>
                  <a:pt x="710349" y="0"/>
                </a:cubicBezTo>
                <a:cubicBezTo>
                  <a:pt x="720446" y="158482"/>
                  <a:pt x="691212" y="228426"/>
                  <a:pt x="710349" y="368392"/>
                </a:cubicBezTo>
                <a:cubicBezTo>
                  <a:pt x="729486" y="508358"/>
                  <a:pt x="672477" y="675380"/>
                  <a:pt x="710349" y="783812"/>
                </a:cubicBezTo>
                <a:cubicBezTo>
                  <a:pt x="618136" y="806678"/>
                  <a:pt x="480740" y="773521"/>
                  <a:pt x="340968" y="783812"/>
                </a:cubicBezTo>
                <a:cubicBezTo>
                  <a:pt x="201196" y="794103"/>
                  <a:pt x="108864" y="743531"/>
                  <a:pt x="0" y="783812"/>
                </a:cubicBezTo>
                <a:cubicBezTo>
                  <a:pt x="-1007" y="700147"/>
                  <a:pt x="17026" y="505773"/>
                  <a:pt x="0" y="376230"/>
                </a:cubicBezTo>
                <a:cubicBezTo>
                  <a:pt x="-17026" y="246687"/>
                  <a:pt x="36523" y="149449"/>
                  <a:pt x="0" y="0"/>
                </a:cubicBezTo>
                <a:close/>
              </a:path>
            </a:pathLst>
          </a:custGeom>
          <a:solidFill>
            <a:srgbClr val="FDE9FD"/>
          </a:solidFill>
          <a:ln w="12700" cap="flat" cmpd="sng" algn="ctr">
            <a:solidFill>
              <a:srgbClr val="4472C4">
                <a:shade val="50000"/>
              </a:srgbClr>
            </a:solidFill>
            <a:prstDash val="lgDashDotDot"/>
            <a:miter lim="800000"/>
            <a:extLst>
              <a:ext uri="{C807C97D-BFC1-408E-A445-0C87EB9F89A2}">
                <ask:lineSketchStyleProps xmlns:ask="http://schemas.microsoft.com/office/drawing/2018/sketchyshapes" sd="405110306">
                  <a:prstGeom prst="rect">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4" name="Rechteck 53">
            <a:extLst>
              <a:ext uri="{FF2B5EF4-FFF2-40B4-BE49-F238E27FC236}">
                <a16:creationId xmlns:a16="http://schemas.microsoft.com/office/drawing/2014/main" id="{9B0C1FAC-A903-4F98-A573-533D1F579960}"/>
              </a:ext>
            </a:extLst>
          </p:cNvPr>
          <p:cNvSpPr/>
          <p:nvPr/>
        </p:nvSpPr>
        <p:spPr>
          <a:xfrm>
            <a:off x="3067189" y="1821032"/>
            <a:ext cx="710349" cy="783812"/>
          </a:xfrm>
          <a:custGeom>
            <a:avLst/>
            <a:gdLst>
              <a:gd name="connsiteX0" fmla="*/ 0 w 710349"/>
              <a:gd name="connsiteY0" fmla="*/ 0 h 783812"/>
              <a:gd name="connsiteX1" fmla="*/ 355175 w 710349"/>
              <a:gd name="connsiteY1" fmla="*/ 0 h 783812"/>
              <a:gd name="connsiteX2" fmla="*/ 710349 w 710349"/>
              <a:gd name="connsiteY2" fmla="*/ 0 h 783812"/>
              <a:gd name="connsiteX3" fmla="*/ 710349 w 710349"/>
              <a:gd name="connsiteY3" fmla="*/ 407582 h 783812"/>
              <a:gd name="connsiteX4" fmla="*/ 710349 w 710349"/>
              <a:gd name="connsiteY4" fmla="*/ 783812 h 783812"/>
              <a:gd name="connsiteX5" fmla="*/ 340968 w 710349"/>
              <a:gd name="connsiteY5" fmla="*/ 783812 h 783812"/>
              <a:gd name="connsiteX6" fmla="*/ 0 w 710349"/>
              <a:gd name="connsiteY6" fmla="*/ 783812 h 783812"/>
              <a:gd name="connsiteX7" fmla="*/ 0 w 710349"/>
              <a:gd name="connsiteY7" fmla="*/ 391906 h 783812"/>
              <a:gd name="connsiteX8" fmla="*/ 0 w 710349"/>
              <a:gd name="connsiteY8" fmla="*/ 0 h 7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49" h="783812" fill="none" extrusionOk="0">
                <a:moveTo>
                  <a:pt x="0" y="0"/>
                </a:moveTo>
                <a:cubicBezTo>
                  <a:pt x="114152" y="-5616"/>
                  <a:pt x="251028" y="13088"/>
                  <a:pt x="355175" y="0"/>
                </a:cubicBezTo>
                <a:cubicBezTo>
                  <a:pt x="459323" y="-13088"/>
                  <a:pt x="537091" y="2446"/>
                  <a:pt x="710349" y="0"/>
                </a:cubicBezTo>
                <a:cubicBezTo>
                  <a:pt x="754659" y="177433"/>
                  <a:pt x="674488" y="234475"/>
                  <a:pt x="710349" y="407582"/>
                </a:cubicBezTo>
                <a:cubicBezTo>
                  <a:pt x="746210" y="580689"/>
                  <a:pt x="700847" y="663319"/>
                  <a:pt x="710349" y="783812"/>
                </a:cubicBezTo>
                <a:cubicBezTo>
                  <a:pt x="545361" y="816564"/>
                  <a:pt x="472058" y="771788"/>
                  <a:pt x="340968" y="783812"/>
                </a:cubicBezTo>
                <a:cubicBezTo>
                  <a:pt x="209878" y="795836"/>
                  <a:pt x="116030" y="746178"/>
                  <a:pt x="0" y="783812"/>
                </a:cubicBezTo>
                <a:cubicBezTo>
                  <a:pt x="-1210" y="611951"/>
                  <a:pt x="4826" y="512444"/>
                  <a:pt x="0" y="391906"/>
                </a:cubicBezTo>
                <a:cubicBezTo>
                  <a:pt x="-4826" y="271368"/>
                  <a:pt x="14285" y="90677"/>
                  <a:pt x="0" y="0"/>
                </a:cubicBezTo>
                <a:close/>
              </a:path>
              <a:path w="710349" h="783812" stroke="0" extrusionOk="0">
                <a:moveTo>
                  <a:pt x="0" y="0"/>
                </a:moveTo>
                <a:cubicBezTo>
                  <a:pt x="127791" y="-40838"/>
                  <a:pt x="268171" y="12"/>
                  <a:pt x="362278" y="0"/>
                </a:cubicBezTo>
                <a:cubicBezTo>
                  <a:pt x="456385" y="-12"/>
                  <a:pt x="537589" y="22448"/>
                  <a:pt x="710349" y="0"/>
                </a:cubicBezTo>
                <a:cubicBezTo>
                  <a:pt x="740654" y="179161"/>
                  <a:pt x="677079" y="261940"/>
                  <a:pt x="710349" y="407582"/>
                </a:cubicBezTo>
                <a:cubicBezTo>
                  <a:pt x="743619" y="553224"/>
                  <a:pt x="667022" y="669275"/>
                  <a:pt x="710349" y="783812"/>
                </a:cubicBezTo>
                <a:cubicBezTo>
                  <a:pt x="603824" y="792955"/>
                  <a:pt x="524029" y="746126"/>
                  <a:pt x="348071" y="783812"/>
                </a:cubicBezTo>
                <a:cubicBezTo>
                  <a:pt x="172113" y="821498"/>
                  <a:pt x="120056" y="783339"/>
                  <a:pt x="0" y="783812"/>
                </a:cubicBezTo>
                <a:cubicBezTo>
                  <a:pt x="-25275" y="614004"/>
                  <a:pt x="10531" y="499694"/>
                  <a:pt x="0" y="391906"/>
                </a:cubicBezTo>
                <a:cubicBezTo>
                  <a:pt x="-10531" y="284118"/>
                  <a:pt x="17773" y="183556"/>
                  <a:pt x="0" y="0"/>
                </a:cubicBezTo>
                <a:close/>
              </a:path>
            </a:pathLst>
          </a:custGeom>
          <a:solidFill>
            <a:srgbClr val="ED7D31">
              <a:lumMod val="40000"/>
              <a:lumOff val="60000"/>
            </a:srgbClr>
          </a:solidFill>
          <a:ln w="12700" cap="flat" cmpd="sng" algn="ctr">
            <a:solidFill>
              <a:srgbClr val="4472C4">
                <a:shade val="50000"/>
              </a:srgbClr>
            </a:solidFill>
            <a:prstDash val="lgDashDotDot"/>
            <a:miter lim="800000"/>
            <a:extLst>
              <a:ext uri="{C807C97D-BFC1-408E-A445-0C87EB9F89A2}">
                <ask:lineSketchStyleProps xmlns:ask="http://schemas.microsoft.com/office/drawing/2018/sketchyshapes" sd="4246535821">
                  <a:prstGeom prst="rect">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5" name="Rechteck 54">
            <a:extLst>
              <a:ext uri="{FF2B5EF4-FFF2-40B4-BE49-F238E27FC236}">
                <a16:creationId xmlns:a16="http://schemas.microsoft.com/office/drawing/2014/main" id="{2FB11E86-C7AE-420F-81A2-293721CBC53B}"/>
              </a:ext>
            </a:extLst>
          </p:cNvPr>
          <p:cNvSpPr/>
          <p:nvPr/>
        </p:nvSpPr>
        <p:spPr>
          <a:xfrm>
            <a:off x="3213152" y="1967997"/>
            <a:ext cx="710349" cy="783812"/>
          </a:xfrm>
          <a:custGeom>
            <a:avLst/>
            <a:gdLst>
              <a:gd name="connsiteX0" fmla="*/ 0 w 710349"/>
              <a:gd name="connsiteY0" fmla="*/ 0 h 783812"/>
              <a:gd name="connsiteX1" fmla="*/ 340968 w 710349"/>
              <a:gd name="connsiteY1" fmla="*/ 0 h 783812"/>
              <a:gd name="connsiteX2" fmla="*/ 710349 w 710349"/>
              <a:gd name="connsiteY2" fmla="*/ 0 h 783812"/>
              <a:gd name="connsiteX3" fmla="*/ 710349 w 710349"/>
              <a:gd name="connsiteY3" fmla="*/ 376230 h 783812"/>
              <a:gd name="connsiteX4" fmla="*/ 710349 w 710349"/>
              <a:gd name="connsiteY4" fmla="*/ 783812 h 783812"/>
              <a:gd name="connsiteX5" fmla="*/ 362278 w 710349"/>
              <a:gd name="connsiteY5" fmla="*/ 783812 h 783812"/>
              <a:gd name="connsiteX6" fmla="*/ 0 w 710349"/>
              <a:gd name="connsiteY6" fmla="*/ 783812 h 783812"/>
              <a:gd name="connsiteX7" fmla="*/ 0 w 710349"/>
              <a:gd name="connsiteY7" fmla="*/ 415420 h 783812"/>
              <a:gd name="connsiteX8" fmla="*/ 0 w 710349"/>
              <a:gd name="connsiteY8" fmla="*/ 0 h 7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49" h="783812" fill="none" extrusionOk="0">
                <a:moveTo>
                  <a:pt x="0" y="0"/>
                </a:moveTo>
                <a:cubicBezTo>
                  <a:pt x="78495" y="-17326"/>
                  <a:pt x="194448" y="15374"/>
                  <a:pt x="340968" y="0"/>
                </a:cubicBezTo>
                <a:cubicBezTo>
                  <a:pt x="487488" y="-15374"/>
                  <a:pt x="567828" y="22153"/>
                  <a:pt x="710349" y="0"/>
                </a:cubicBezTo>
                <a:cubicBezTo>
                  <a:pt x="727109" y="178523"/>
                  <a:pt x="686078" y="252653"/>
                  <a:pt x="710349" y="376230"/>
                </a:cubicBezTo>
                <a:cubicBezTo>
                  <a:pt x="734620" y="499807"/>
                  <a:pt x="666947" y="670851"/>
                  <a:pt x="710349" y="783812"/>
                </a:cubicBezTo>
                <a:cubicBezTo>
                  <a:pt x="573156" y="808894"/>
                  <a:pt x="450398" y="782063"/>
                  <a:pt x="362278" y="783812"/>
                </a:cubicBezTo>
                <a:cubicBezTo>
                  <a:pt x="274158" y="785561"/>
                  <a:pt x="141611" y="776384"/>
                  <a:pt x="0" y="783812"/>
                </a:cubicBezTo>
                <a:cubicBezTo>
                  <a:pt x="-7735" y="708675"/>
                  <a:pt x="24101" y="519439"/>
                  <a:pt x="0" y="415420"/>
                </a:cubicBezTo>
                <a:cubicBezTo>
                  <a:pt x="-24101" y="311401"/>
                  <a:pt x="11543" y="171323"/>
                  <a:pt x="0" y="0"/>
                </a:cubicBezTo>
                <a:close/>
              </a:path>
              <a:path w="710349" h="783812" stroke="0" extrusionOk="0">
                <a:moveTo>
                  <a:pt x="0" y="0"/>
                </a:moveTo>
                <a:cubicBezTo>
                  <a:pt x="126081" y="-19682"/>
                  <a:pt x="225664" y="30151"/>
                  <a:pt x="348071" y="0"/>
                </a:cubicBezTo>
                <a:cubicBezTo>
                  <a:pt x="470478" y="-30151"/>
                  <a:pt x="550259" y="18098"/>
                  <a:pt x="710349" y="0"/>
                </a:cubicBezTo>
                <a:cubicBezTo>
                  <a:pt x="752006" y="98644"/>
                  <a:pt x="666390" y="207257"/>
                  <a:pt x="710349" y="368392"/>
                </a:cubicBezTo>
                <a:cubicBezTo>
                  <a:pt x="754308" y="529527"/>
                  <a:pt x="681308" y="629059"/>
                  <a:pt x="710349" y="783812"/>
                </a:cubicBezTo>
                <a:cubicBezTo>
                  <a:pt x="555221" y="809875"/>
                  <a:pt x="541740" y="774313"/>
                  <a:pt x="376485" y="783812"/>
                </a:cubicBezTo>
                <a:cubicBezTo>
                  <a:pt x="211230" y="793311"/>
                  <a:pt x="139644" y="759026"/>
                  <a:pt x="0" y="783812"/>
                </a:cubicBezTo>
                <a:cubicBezTo>
                  <a:pt x="-7640" y="648654"/>
                  <a:pt x="8326" y="553944"/>
                  <a:pt x="0" y="415420"/>
                </a:cubicBezTo>
                <a:cubicBezTo>
                  <a:pt x="-8326" y="276896"/>
                  <a:pt x="1151" y="171649"/>
                  <a:pt x="0" y="0"/>
                </a:cubicBezTo>
                <a:close/>
              </a:path>
            </a:pathLst>
          </a:custGeom>
          <a:solidFill>
            <a:srgbClr val="FFC000">
              <a:lumMod val="40000"/>
              <a:lumOff val="60000"/>
            </a:srgbClr>
          </a:solidFill>
          <a:ln w="12700" cap="flat" cmpd="sng" algn="ctr">
            <a:solidFill>
              <a:srgbClr val="4472C4">
                <a:shade val="50000"/>
              </a:srgbClr>
            </a:solidFill>
            <a:prstDash val="lgDashDotDot"/>
            <a:miter lim="800000"/>
            <a:extLst>
              <a:ext uri="{C807C97D-BFC1-408E-A445-0C87EB9F89A2}">
                <ask:lineSketchStyleProps xmlns:ask="http://schemas.microsoft.com/office/drawing/2018/sketchyshapes" sd="893222691">
                  <a:prstGeom prst="rect">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6" name="Rechteck 55">
            <a:extLst>
              <a:ext uri="{FF2B5EF4-FFF2-40B4-BE49-F238E27FC236}">
                <a16:creationId xmlns:a16="http://schemas.microsoft.com/office/drawing/2014/main" id="{8A9B122E-F009-48F4-9B4B-0CE980ED91D3}"/>
              </a:ext>
            </a:extLst>
          </p:cNvPr>
          <p:cNvSpPr/>
          <p:nvPr/>
        </p:nvSpPr>
        <p:spPr>
          <a:xfrm>
            <a:off x="3359114" y="2114961"/>
            <a:ext cx="710349" cy="783812"/>
          </a:xfrm>
          <a:custGeom>
            <a:avLst/>
            <a:gdLst>
              <a:gd name="connsiteX0" fmla="*/ 0 w 710349"/>
              <a:gd name="connsiteY0" fmla="*/ 0 h 783812"/>
              <a:gd name="connsiteX1" fmla="*/ 355175 w 710349"/>
              <a:gd name="connsiteY1" fmla="*/ 0 h 783812"/>
              <a:gd name="connsiteX2" fmla="*/ 710349 w 710349"/>
              <a:gd name="connsiteY2" fmla="*/ 0 h 783812"/>
              <a:gd name="connsiteX3" fmla="*/ 710349 w 710349"/>
              <a:gd name="connsiteY3" fmla="*/ 391906 h 783812"/>
              <a:gd name="connsiteX4" fmla="*/ 710349 w 710349"/>
              <a:gd name="connsiteY4" fmla="*/ 783812 h 783812"/>
              <a:gd name="connsiteX5" fmla="*/ 355175 w 710349"/>
              <a:gd name="connsiteY5" fmla="*/ 783812 h 783812"/>
              <a:gd name="connsiteX6" fmla="*/ 0 w 710349"/>
              <a:gd name="connsiteY6" fmla="*/ 783812 h 783812"/>
              <a:gd name="connsiteX7" fmla="*/ 0 w 710349"/>
              <a:gd name="connsiteY7" fmla="*/ 399744 h 783812"/>
              <a:gd name="connsiteX8" fmla="*/ 0 w 710349"/>
              <a:gd name="connsiteY8" fmla="*/ 0 h 7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49" h="783812" fill="none" extrusionOk="0">
                <a:moveTo>
                  <a:pt x="0" y="0"/>
                </a:moveTo>
                <a:cubicBezTo>
                  <a:pt x="92256" y="-14912"/>
                  <a:pt x="221098" y="37151"/>
                  <a:pt x="355175" y="0"/>
                </a:cubicBezTo>
                <a:cubicBezTo>
                  <a:pt x="489252" y="-37151"/>
                  <a:pt x="555531" y="37015"/>
                  <a:pt x="710349" y="0"/>
                </a:cubicBezTo>
                <a:cubicBezTo>
                  <a:pt x="752670" y="177743"/>
                  <a:pt x="685262" y="267879"/>
                  <a:pt x="710349" y="391906"/>
                </a:cubicBezTo>
                <a:cubicBezTo>
                  <a:pt x="735436" y="515933"/>
                  <a:pt x="708873" y="673726"/>
                  <a:pt x="710349" y="783812"/>
                </a:cubicBezTo>
                <a:cubicBezTo>
                  <a:pt x="569052" y="793827"/>
                  <a:pt x="448546" y="744449"/>
                  <a:pt x="355175" y="783812"/>
                </a:cubicBezTo>
                <a:cubicBezTo>
                  <a:pt x="261804" y="823175"/>
                  <a:pt x="175835" y="764766"/>
                  <a:pt x="0" y="783812"/>
                </a:cubicBezTo>
                <a:cubicBezTo>
                  <a:pt x="-29974" y="636331"/>
                  <a:pt x="42060" y="518820"/>
                  <a:pt x="0" y="399744"/>
                </a:cubicBezTo>
                <a:cubicBezTo>
                  <a:pt x="-42060" y="280668"/>
                  <a:pt x="20730" y="193315"/>
                  <a:pt x="0" y="0"/>
                </a:cubicBezTo>
                <a:close/>
              </a:path>
              <a:path w="710349" h="783812" stroke="0" extrusionOk="0">
                <a:moveTo>
                  <a:pt x="0" y="0"/>
                </a:moveTo>
                <a:cubicBezTo>
                  <a:pt x="124833" y="-11603"/>
                  <a:pt x="196575" y="31695"/>
                  <a:pt x="340968" y="0"/>
                </a:cubicBezTo>
                <a:cubicBezTo>
                  <a:pt x="485361" y="-31695"/>
                  <a:pt x="571553" y="43683"/>
                  <a:pt x="710349" y="0"/>
                </a:cubicBezTo>
                <a:cubicBezTo>
                  <a:pt x="728810" y="98358"/>
                  <a:pt x="701274" y="247604"/>
                  <a:pt x="710349" y="368392"/>
                </a:cubicBezTo>
                <a:cubicBezTo>
                  <a:pt x="719424" y="489180"/>
                  <a:pt x="694799" y="656466"/>
                  <a:pt x="710349" y="783812"/>
                </a:cubicBezTo>
                <a:cubicBezTo>
                  <a:pt x="547542" y="817584"/>
                  <a:pt x="449335" y="765441"/>
                  <a:pt x="362278" y="783812"/>
                </a:cubicBezTo>
                <a:cubicBezTo>
                  <a:pt x="275221" y="802183"/>
                  <a:pt x="119291" y="758080"/>
                  <a:pt x="0" y="783812"/>
                </a:cubicBezTo>
                <a:cubicBezTo>
                  <a:pt x="-13915" y="655172"/>
                  <a:pt x="35792" y="499390"/>
                  <a:pt x="0" y="407582"/>
                </a:cubicBezTo>
                <a:cubicBezTo>
                  <a:pt x="-35792" y="315774"/>
                  <a:pt x="23027" y="186331"/>
                  <a:pt x="0" y="0"/>
                </a:cubicBezTo>
                <a:close/>
              </a:path>
            </a:pathLst>
          </a:custGeom>
          <a:solidFill>
            <a:srgbClr val="4472C4">
              <a:lumMod val="20000"/>
              <a:lumOff val="80000"/>
            </a:srgbClr>
          </a:solidFill>
          <a:ln w="12700" cap="flat" cmpd="sng" algn="ctr">
            <a:solidFill>
              <a:srgbClr val="4472C4">
                <a:shade val="50000"/>
              </a:srgbClr>
            </a:solidFill>
            <a:prstDash val="lgDashDotDot"/>
            <a:miter lim="800000"/>
            <a:extLst>
              <a:ext uri="{C807C97D-BFC1-408E-A445-0C87EB9F89A2}">
                <ask:lineSketchStyleProps xmlns:ask="http://schemas.microsoft.com/office/drawing/2018/sketchyshapes" sd="794424829">
                  <a:prstGeom prst="rect">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Rechteck 56">
            <a:extLst>
              <a:ext uri="{FF2B5EF4-FFF2-40B4-BE49-F238E27FC236}">
                <a16:creationId xmlns:a16="http://schemas.microsoft.com/office/drawing/2014/main" id="{9BD83995-9973-41B2-A579-3B533D79699F}"/>
              </a:ext>
            </a:extLst>
          </p:cNvPr>
          <p:cNvSpPr/>
          <p:nvPr/>
        </p:nvSpPr>
        <p:spPr>
          <a:xfrm>
            <a:off x="3505076" y="2261926"/>
            <a:ext cx="710349" cy="783812"/>
          </a:xfrm>
          <a:custGeom>
            <a:avLst/>
            <a:gdLst>
              <a:gd name="connsiteX0" fmla="*/ 0 w 710349"/>
              <a:gd name="connsiteY0" fmla="*/ 0 h 783812"/>
              <a:gd name="connsiteX1" fmla="*/ 333864 w 710349"/>
              <a:gd name="connsiteY1" fmla="*/ 0 h 783812"/>
              <a:gd name="connsiteX2" fmla="*/ 710349 w 710349"/>
              <a:gd name="connsiteY2" fmla="*/ 0 h 783812"/>
              <a:gd name="connsiteX3" fmla="*/ 710349 w 710349"/>
              <a:gd name="connsiteY3" fmla="*/ 399744 h 783812"/>
              <a:gd name="connsiteX4" fmla="*/ 710349 w 710349"/>
              <a:gd name="connsiteY4" fmla="*/ 783812 h 783812"/>
              <a:gd name="connsiteX5" fmla="*/ 348071 w 710349"/>
              <a:gd name="connsiteY5" fmla="*/ 783812 h 783812"/>
              <a:gd name="connsiteX6" fmla="*/ 0 w 710349"/>
              <a:gd name="connsiteY6" fmla="*/ 783812 h 783812"/>
              <a:gd name="connsiteX7" fmla="*/ 0 w 710349"/>
              <a:gd name="connsiteY7" fmla="*/ 399744 h 783812"/>
              <a:gd name="connsiteX8" fmla="*/ 0 w 710349"/>
              <a:gd name="connsiteY8" fmla="*/ 0 h 78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349" h="783812" fill="none" extrusionOk="0">
                <a:moveTo>
                  <a:pt x="0" y="0"/>
                </a:moveTo>
                <a:cubicBezTo>
                  <a:pt x="152682" y="-3158"/>
                  <a:pt x="184162" y="19521"/>
                  <a:pt x="333864" y="0"/>
                </a:cubicBezTo>
                <a:cubicBezTo>
                  <a:pt x="483566" y="-19521"/>
                  <a:pt x="621085" y="43197"/>
                  <a:pt x="710349" y="0"/>
                </a:cubicBezTo>
                <a:cubicBezTo>
                  <a:pt x="721784" y="87658"/>
                  <a:pt x="710100" y="252614"/>
                  <a:pt x="710349" y="399744"/>
                </a:cubicBezTo>
                <a:cubicBezTo>
                  <a:pt x="710598" y="546874"/>
                  <a:pt x="703038" y="705809"/>
                  <a:pt x="710349" y="783812"/>
                </a:cubicBezTo>
                <a:cubicBezTo>
                  <a:pt x="552216" y="785253"/>
                  <a:pt x="514592" y="771261"/>
                  <a:pt x="348071" y="783812"/>
                </a:cubicBezTo>
                <a:cubicBezTo>
                  <a:pt x="181550" y="796363"/>
                  <a:pt x="105992" y="781299"/>
                  <a:pt x="0" y="783812"/>
                </a:cubicBezTo>
                <a:cubicBezTo>
                  <a:pt x="-19838" y="608393"/>
                  <a:pt x="16875" y="529790"/>
                  <a:pt x="0" y="399744"/>
                </a:cubicBezTo>
                <a:cubicBezTo>
                  <a:pt x="-16875" y="269698"/>
                  <a:pt x="8520" y="153657"/>
                  <a:pt x="0" y="0"/>
                </a:cubicBezTo>
                <a:close/>
              </a:path>
              <a:path w="710349" h="783812" stroke="0" extrusionOk="0">
                <a:moveTo>
                  <a:pt x="0" y="0"/>
                </a:moveTo>
                <a:cubicBezTo>
                  <a:pt x="92607" y="-38294"/>
                  <a:pt x="192654" y="21593"/>
                  <a:pt x="333864" y="0"/>
                </a:cubicBezTo>
                <a:cubicBezTo>
                  <a:pt x="475074" y="-21593"/>
                  <a:pt x="606316" y="30336"/>
                  <a:pt x="710349" y="0"/>
                </a:cubicBezTo>
                <a:cubicBezTo>
                  <a:pt x="722952" y="153621"/>
                  <a:pt x="708316" y="305921"/>
                  <a:pt x="710349" y="407582"/>
                </a:cubicBezTo>
                <a:cubicBezTo>
                  <a:pt x="712382" y="509243"/>
                  <a:pt x="685178" y="694814"/>
                  <a:pt x="710349" y="783812"/>
                </a:cubicBezTo>
                <a:cubicBezTo>
                  <a:pt x="585498" y="787231"/>
                  <a:pt x="459682" y="750064"/>
                  <a:pt x="355175" y="783812"/>
                </a:cubicBezTo>
                <a:cubicBezTo>
                  <a:pt x="250668" y="817560"/>
                  <a:pt x="150630" y="767204"/>
                  <a:pt x="0" y="783812"/>
                </a:cubicBezTo>
                <a:cubicBezTo>
                  <a:pt x="-29138" y="671303"/>
                  <a:pt x="25835" y="533621"/>
                  <a:pt x="0" y="399744"/>
                </a:cubicBezTo>
                <a:cubicBezTo>
                  <a:pt x="-25835" y="265867"/>
                  <a:pt x="37056" y="155801"/>
                  <a:pt x="0" y="0"/>
                </a:cubicBezTo>
                <a:close/>
              </a:path>
            </a:pathLst>
          </a:custGeom>
          <a:solidFill>
            <a:srgbClr val="70AD47">
              <a:lumMod val="20000"/>
              <a:lumOff val="80000"/>
            </a:srgbClr>
          </a:solidFill>
          <a:ln w="12700" cap="flat" cmpd="sng" algn="ctr">
            <a:solidFill>
              <a:srgbClr val="4472C4">
                <a:shade val="50000"/>
              </a:srgbClr>
            </a:solidFill>
            <a:prstDash val="lgDashDotDot"/>
            <a:miter lim="800000"/>
            <a:extLst>
              <a:ext uri="{C807C97D-BFC1-408E-A445-0C87EB9F89A2}">
                <ask:lineSketchStyleProps xmlns:ask="http://schemas.microsoft.com/office/drawing/2018/sketchyshapes" sd="2853329745">
                  <a:prstGeom prst="rect">
                    <a:avLst/>
                  </a:prstGeom>
                  <ask:type>
                    <ask:lineSketchScribble/>
                  </ask:type>
                </ask:lineSketchStyleProps>
              </a:ext>
            </a:extLs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8" name="Textfeld 57">
            <a:extLst>
              <a:ext uri="{FF2B5EF4-FFF2-40B4-BE49-F238E27FC236}">
                <a16:creationId xmlns:a16="http://schemas.microsoft.com/office/drawing/2014/main" id="{A988232A-7550-4108-9533-53D9EBE970D2}"/>
              </a:ext>
            </a:extLst>
          </p:cNvPr>
          <p:cNvSpPr txBox="1"/>
          <p:nvPr/>
        </p:nvSpPr>
        <p:spPr>
          <a:xfrm>
            <a:off x="2660928" y="1220202"/>
            <a:ext cx="1522871" cy="62328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Training conditionals</a:t>
            </a:r>
          </a:p>
        </p:txBody>
      </p:sp>
      <p:cxnSp>
        <p:nvCxnSpPr>
          <p:cNvPr id="59" name="Gerader Verbinder 58">
            <a:extLst>
              <a:ext uri="{FF2B5EF4-FFF2-40B4-BE49-F238E27FC236}">
                <a16:creationId xmlns:a16="http://schemas.microsoft.com/office/drawing/2014/main" id="{25DEDCFD-9FAD-40EB-A133-C1FE2C557AA2}"/>
              </a:ext>
            </a:extLst>
          </p:cNvPr>
          <p:cNvCxnSpPr>
            <a:cxnSpLocks/>
          </p:cNvCxnSpPr>
          <p:nvPr/>
        </p:nvCxnSpPr>
        <p:spPr>
          <a:xfrm>
            <a:off x="3860250" y="3135237"/>
            <a:ext cx="0" cy="309415"/>
          </a:xfrm>
          <a:prstGeom prst="line">
            <a:avLst/>
          </a:prstGeom>
          <a:noFill/>
          <a:ln w="19050" cap="flat" cmpd="sng" algn="ctr">
            <a:solidFill>
              <a:sysClr val="windowText" lastClr="000000"/>
            </a:solidFill>
            <a:prstDash val="dash"/>
            <a:miter lim="800000"/>
          </a:ln>
          <a:effectLst/>
        </p:spPr>
      </p:cxnSp>
      <p:cxnSp>
        <p:nvCxnSpPr>
          <p:cNvPr id="60" name="Gerader Verbinder 59">
            <a:extLst>
              <a:ext uri="{FF2B5EF4-FFF2-40B4-BE49-F238E27FC236}">
                <a16:creationId xmlns:a16="http://schemas.microsoft.com/office/drawing/2014/main" id="{8828F202-2CC5-43AF-AE84-248F8D3FA922}"/>
              </a:ext>
            </a:extLst>
          </p:cNvPr>
          <p:cNvCxnSpPr>
            <a:cxnSpLocks/>
            <a:stCxn id="66" idx="1"/>
            <a:endCxn id="38" idx="1"/>
          </p:cNvCxnSpPr>
          <p:nvPr/>
        </p:nvCxnSpPr>
        <p:spPr>
          <a:xfrm>
            <a:off x="3340922" y="4374521"/>
            <a:ext cx="1345284" cy="0"/>
          </a:xfrm>
          <a:prstGeom prst="line">
            <a:avLst/>
          </a:prstGeom>
          <a:noFill/>
          <a:ln w="19050" cap="flat" cmpd="sng" algn="ctr">
            <a:solidFill>
              <a:sysClr val="windowText" lastClr="000000"/>
            </a:solidFill>
            <a:prstDash val="solid"/>
            <a:miter lim="800000"/>
            <a:headEnd type="none" w="med" len="med"/>
            <a:tailEnd type="arrow" w="med" len="med"/>
          </a:ln>
          <a:effectLst/>
        </p:spPr>
      </p:cxnSp>
      <p:cxnSp>
        <p:nvCxnSpPr>
          <p:cNvPr id="61" name="Verbinder: gewinkelt 60">
            <a:extLst>
              <a:ext uri="{FF2B5EF4-FFF2-40B4-BE49-F238E27FC236}">
                <a16:creationId xmlns:a16="http://schemas.microsoft.com/office/drawing/2014/main" id="{6DEF55FE-456C-47B4-99D5-513D9574372E}"/>
              </a:ext>
            </a:extLst>
          </p:cNvPr>
          <p:cNvCxnSpPr>
            <a:cxnSpLocks/>
          </p:cNvCxnSpPr>
          <p:nvPr/>
        </p:nvCxnSpPr>
        <p:spPr>
          <a:xfrm flipV="1">
            <a:off x="3315544" y="4655569"/>
            <a:ext cx="1355380" cy="675608"/>
          </a:xfrm>
          <a:prstGeom prst="bentConnector3">
            <a:avLst>
              <a:gd name="adj1" fmla="val 50000"/>
            </a:avLst>
          </a:prstGeom>
          <a:noFill/>
          <a:ln w="19050" cap="flat" cmpd="sng" algn="ctr">
            <a:solidFill>
              <a:sysClr val="windowText" lastClr="000000"/>
            </a:solidFill>
            <a:prstDash val="solid"/>
            <a:miter lim="800000"/>
            <a:headEnd type="none" w="med" len="med"/>
            <a:tailEnd type="arrow" w="med" len="med"/>
          </a:ln>
          <a:effectLst/>
        </p:spPr>
      </p:cxnSp>
      <p:sp>
        <p:nvSpPr>
          <p:cNvPr id="62" name="Rechteck 61">
            <a:extLst>
              <a:ext uri="{FF2B5EF4-FFF2-40B4-BE49-F238E27FC236}">
                <a16:creationId xmlns:a16="http://schemas.microsoft.com/office/drawing/2014/main" id="{4674919F-3A43-4DEC-B8EA-A9419F0CCF87}"/>
              </a:ext>
            </a:extLst>
          </p:cNvPr>
          <p:cNvSpPr/>
          <p:nvPr/>
        </p:nvSpPr>
        <p:spPr>
          <a:xfrm>
            <a:off x="2635259" y="3968699"/>
            <a:ext cx="272463" cy="2743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Rechteck 62">
            <a:extLst>
              <a:ext uri="{FF2B5EF4-FFF2-40B4-BE49-F238E27FC236}">
                <a16:creationId xmlns:a16="http://schemas.microsoft.com/office/drawing/2014/main" id="{9B548AFE-C042-4772-8B40-FF56938AC5B9}"/>
              </a:ext>
            </a:extLst>
          </p:cNvPr>
          <p:cNvSpPr/>
          <p:nvPr/>
        </p:nvSpPr>
        <p:spPr>
          <a:xfrm>
            <a:off x="2635259" y="4243033"/>
            <a:ext cx="272463" cy="2743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4" name="Rechteck 63">
            <a:extLst>
              <a:ext uri="{FF2B5EF4-FFF2-40B4-BE49-F238E27FC236}">
                <a16:creationId xmlns:a16="http://schemas.microsoft.com/office/drawing/2014/main" id="{D5B18C8B-E800-4656-A81D-E1A0735BAEF8}"/>
              </a:ext>
            </a:extLst>
          </p:cNvPr>
          <p:cNvSpPr/>
          <p:nvPr/>
        </p:nvSpPr>
        <p:spPr>
          <a:xfrm>
            <a:off x="2635259" y="4517367"/>
            <a:ext cx="272463" cy="274334"/>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extfeld 64">
            <a:extLst>
              <a:ext uri="{FF2B5EF4-FFF2-40B4-BE49-F238E27FC236}">
                <a16:creationId xmlns:a16="http://schemas.microsoft.com/office/drawing/2014/main" id="{1569301D-ED2A-4B25-B4C8-2017BFABFFDA}"/>
              </a:ext>
            </a:extLst>
          </p:cNvPr>
          <p:cNvSpPr txBox="1"/>
          <p:nvPr/>
        </p:nvSpPr>
        <p:spPr>
          <a:xfrm>
            <a:off x="2333604" y="3327709"/>
            <a:ext cx="875773" cy="62328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Latent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 space</a:t>
            </a:r>
          </a:p>
        </p:txBody>
      </p:sp>
      <p:sp>
        <p:nvSpPr>
          <p:cNvPr id="66" name="Geschweifte Klammer rechts 65">
            <a:extLst>
              <a:ext uri="{FF2B5EF4-FFF2-40B4-BE49-F238E27FC236}">
                <a16:creationId xmlns:a16="http://schemas.microsoft.com/office/drawing/2014/main" id="{A88237E2-0541-4479-B617-96E0AF90CCE7}"/>
              </a:ext>
            </a:extLst>
          </p:cNvPr>
          <p:cNvSpPr/>
          <p:nvPr/>
        </p:nvSpPr>
        <p:spPr>
          <a:xfrm>
            <a:off x="3039267" y="3963020"/>
            <a:ext cx="301655" cy="823001"/>
          </a:xfrm>
          <a:prstGeom prst="rightBrace">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67" name="Verbinder: gewinkelt 66">
            <a:extLst>
              <a:ext uri="{FF2B5EF4-FFF2-40B4-BE49-F238E27FC236}">
                <a16:creationId xmlns:a16="http://schemas.microsoft.com/office/drawing/2014/main" id="{2B21ECD8-A4B8-46EC-843B-E7F9132F400F}"/>
              </a:ext>
            </a:extLst>
          </p:cNvPr>
          <p:cNvCxnSpPr>
            <a:cxnSpLocks/>
            <a:stCxn id="49" idx="2"/>
            <a:endCxn id="38" idx="2"/>
          </p:cNvCxnSpPr>
          <p:nvPr/>
        </p:nvCxnSpPr>
        <p:spPr>
          <a:xfrm rot="5400000">
            <a:off x="7515484" y="2424990"/>
            <a:ext cx="208247" cy="4572603"/>
          </a:xfrm>
          <a:prstGeom prst="bentConnector3">
            <a:avLst>
              <a:gd name="adj1" fmla="val 530917"/>
            </a:avLst>
          </a:prstGeom>
          <a:noFill/>
          <a:ln w="19050" cap="flat" cmpd="sng" algn="ctr">
            <a:solidFill>
              <a:sysClr val="windowText" lastClr="000000"/>
            </a:solidFill>
            <a:prstDash val="sysDot"/>
            <a:miter lim="800000"/>
            <a:tailEnd type="triangle"/>
          </a:ln>
          <a:effectLst/>
        </p:spPr>
      </p:cxnSp>
      <p:cxnSp>
        <p:nvCxnSpPr>
          <p:cNvPr id="68" name="Gerade Verbindung mit Pfeil 67">
            <a:extLst>
              <a:ext uri="{FF2B5EF4-FFF2-40B4-BE49-F238E27FC236}">
                <a16:creationId xmlns:a16="http://schemas.microsoft.com/office/drawing/2014/main" id="{61476493-0F1E-4CD1-B311-699FF7A1D261}"/>
              </a:ext>
            </a:extLst>
          </p:cNvPr>
          <p:cNvCxnSpPr>
            <a:cxnSpLocks/>
            <a:endCxn id="39" idx="2"/>
          </p:cNvCxnSpPr>
          <p:nvPr/>
        </p:nvCxnSpPr>
        <p:spPr>
          <a:xfrm flipV="1">
            <a:off x="8090244" y="4815416"/>
            <a:ext cx="0" cy="884733"/>
          </a:xfrm>
          <a:prstGeom prst="straightConnector1">
            <a:avLst/>
          </a:prstGeom>
          <a:noFill/>
          <a:ln w="19050" cap="flat" cmpd="sng" algn="ctr">
            <a:solidFill>
              <a:sysClr val="windowText" lastClr="000000"/>
            </a:solidFill>
            <a:prstDash val="sysDot"/>
            <a:miter lim="800000"/>
            <a:tailEnd type="triangle"/>
          </a:ln>
          <a:effectLst/>
        </p:spPr>
      </p:cxnSp>
      <p:sp>
        <p:nvSpPr>
          <p:cNvPr id="69" name="Textfeld 68">
            <a:extLst>
              <a:ext uri="{FF2B5EF4-FFF2-40B4-BE49-F238E27FC236}">
                <a16:creationId xmlns:a16="http://schemas.microsoft.com/office/drawing/2014/main" id="{2129E2E3-F271-48A9-9E36-A3809094FA72}"/>
              </a:ext>
            </a:extLst>
          </p:cNvPr>
          <p:cNvSpPr txBox="1"/>
          <p:nvPr/>
        </p:nvSpPr>
        <p:spPr>
          <a:xfrm>
            <a:off x="7204740" y="5730316"/>
            <a:ext cx="2058599" cy="35616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LM Roman 12" panose="00000500000000000000" pitchFamily="50" charset="0"/>
              </a:rPr>
              <a:t>Training feedback</a:t>
            </a:r>
          </a:p>
        </p:txBody>
      </p:sp>
      <p:sp>
        <p:nvSpPr>
          <p:cNvPr id="70" name="Titel 1">
            <a:extLst>
              <a:ext uri="{FF2B5EF4-FFF2-40B4-BE49-F238E27FC236}">
                <a16:creationId xmlns:a16="http://schemas.microsoft.com/office/drawing/2014/main" id="{4739F0A7-7573-47E3-B765-8360A038ACCB}"/>
              </a:ext>
            </a:extLst>
          </p:cNvPr>
          <p:cNvSpPr txBox="1">
            <a:spLocks/>
          </p:cNvSpPr>
          <p:nvPr/>
        </p:nvSpPr>
        <p:spPr>
          <a:xfrm>
            <a:off x="698500" y="741499"/>
            <a:ext cx="10775071"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dirty="0"/>
              <a:t>GAN Structure</a:t>
            </a:r>
            <a:endParaRPr lang="en-US" kern="0" dirty="0"/>
          </a:p>
        </p:txBody>
      </p:sp>
    </p:spTree>
    <p:extLst>
      <p:ext uri="{BB962C8B-B14F-4D97-AF65-F5344CB8AC3E}">
        <p14:creationId xmlns:p14="http://schemas.microsoft.com/office/powerpoint/2010/main" val="6274505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DA59D8-7CEE-4372-AA4C-BCCBBA3551BA}"/>
              </a:ext>
            </a:extLst>
          </p:cNvPr>
          <p:cNvSpPr>
            <a:spLocks noGrp="1"/>
          </p:cNvSpPr>
          <p:nvPr>
            <p:ph type="title"/>
          </p:nvPr>
        </p:nvSpPr>
        <p:spPr/>
        <p:txBody>
          <a:bodyPr/>
          <a:lstStyle/>
          <a:p>
            <a:r>
              <a:rPr lang="en-US" dirty="0"/>
              <a:t>GAN theory &amp; practice</a:t>
            </a:r>
          </a:p>
        </p:txBody>
      </p:sp>
      <p:sp>
        <p:nvSpPr>
          <p:cNvPr id="3" name="Inhaltsplatzhalter 2">
            <a:extLst>
              <a:ext uri="{FF2B5EF4-FFF2-40B4-BE49-F238E27FC236}">
                <a16:creationId xmlns:a16="http://schemas.microsoft.com/office/drawing/2014/main" id="{A61E4C54-C119-45E4-BA8F-C7729229DC98}"/>
              </a:ext>
            </a:extLst>
          </p:cNvPr>
          <p:cNvSpPr>
            <a:spLocks noGrp="1"/>
          </p:cNvSpPr>
          <p:nvPr>
            <p:ph type="body" idx="1"/>
          </p:nvPr>
        </p:nvSpPr>
        <p:spPr/>
        <p:txBody>
          <a:bodyPr>
            <a:normAutofit/>
          </a:bodyPr>
          <a:lstStyle/>
          <a:p>
            <a:r>
              <a:rPr lang="en-US" dirty="0"/>
              <a:t>Optimization problem: </a:t>
            </a:r>
          </a:p>
          <a:p>
            <a:endParaRPr lang="en-US" dirty="0"/>
          </a:p>
          <a:p>
            <a:endParaRPr lang="en-US" dirty="0"/>
          </a:p>
          <a:p>
            <a:r>
              <a:rPr lang="en-US" dirty="0"/>
              <a:t>Gradient-based iterative optimization of generator and discriminator</a:t>
            </a:r>
          </a:p>
          <a:p>
            <a:r>
              <a:rPr lang="en-US" dirty="0"/>
              <a:t>Given enough model capacity &amp; training, generator will perfectly match distribution of training data </a:t>
            </a:r>
            <a:br>
              <a:rPr lang="en-US" dirty="0"/>
            </a:br>
            <a:r>
              <a:rPr lang="en-US" dirty="0"/>
              <a:t>(proof in original GAN paper </a:t>
            </a:r>
            <a:r>
              <a:rPr lang="en-GB" dirty="0"/>
              <a:t>Goodfellow et al. 2014 [?]</a:t>
            </a:r>
            <a:r>
              <a:rPr lang="en-US" dirty="0"/>
              <a:t>)</a:t>
            </a:r>
          </a:p>
          <a:p>
            <a:r>
              <a:rPr lang="en-US" dirty="0"/>
              <a:t>This corresponds to a global optimum &amp; Nash equilibrium</a:t>
            </a:r>
          </a:p>
          <a:p>
            <a:r>
              <a:rPr lang="en-US" dirty="0"/>
              <a:t>Problem: notoriously hard to train</a:t>
            </a:r>
          </a:p>
          <a:p>
            <a:r>
              <a:rPr lang="en-US" dirty="0"/>
              <a:t>Improvements have been proposed, e.g. Wasserstein GAN</a:t>
            </a:r>
          </a:p>
        </p:txBody>
      </p:sp>
      <p:pic>
        <p:nvPicPr>
          <p:cNvPr id="4" name="Grafik 3">
            <a:extLst>
              <a:ext uri="{FF2B5EF4-FFF2-40B4-BE49-F238E27FC236}">
                <a16:creationId xmlns:a16="http://schemas.microsoft.com/office/drawing/2014/main" id="{263C6E28-24FD-47E2-A8E3-EB482E57E135}"/>
              </a:ext>
            </a:extLst>
          </p:cNvPr>
          <p:cNvPicPr>
            <a:picLocks noChangeAspect="1"/>
          </p:cNvPicPr>
          <p:nvPr/>
        </p:nvPicPr>
        <p:blipFill>
          <a:blip r:embed="rId2"/>
          <a:stretch>
            <a:fillRect/>
          </a:stretch>
        </p:blipFill>
        <p:spPr>
          <a:xfrm>
            <a:off x="947780" y="2016513"/>
            <a:ext cx="7386595" cy="446442"/>
          </a:xfrm>
          <a:prstGeom prst="rect">
            <a:avLst/>
          </a:prstGeom>
        </p:spPr>
      </p:pic>
      <p:pic>
        <p:nvPicPr>
          <p:cNvPr id="6" name="Grafik 5">
            <a:extLst>
              <a:ext uri="{FF2B5EF4-FFF2-40B4-BE49-F238E27FC236}">
                <a16:creationId xmlns:a16="http://schemas.microsoft.com/office/drawing/2014/main" id="{C97375E5-8126-49ED-9CD5-1D8CC668A4CA}"/>
              </a:ext>
            </a:extLst>
          </p:cNvPr>
          <p:cNvPicPr>
            <a:picLocks noChangeAspect="1"/>
          </p:cNvPicPr>
          <p:nvPr/>
        </p:nvPicPr>
        <p:blipFill>
          <a:blip r:embed="rId3"/>
          <a:stretch>
            <a:fillRect/>
          </a:stretch>
        </p:blipFill>
        <p:spPr>
          <a:xfrm>
            <a:off x="3132600" y="1417394"/>
            <a:ext cx="2687176" cy="532444"/>
          </a:xfrm>
          <a:prstGeom prst="rect">
            <a:avLst/>
          </a:prstGeom>
        </p:spPr>
      </p:pic>
    </p:spTree>
    <p:extLst>
      <p:ext uri="{BB962C8B-B14F-4D97-AF65-F5344CB8AC3E}">
        <p14:creationId xmlns:p14="http://schemas.microsoft.com/office/powerpoint/2010/main" val="9786840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4. </a:t>
            </a:r>
            <a:r>
              <a:rPr lang="en-US" sz="4400" dirty="0"/>
              <a:t>Methodology</a:t>
            </a:r>
          </a:p>
        </p:txBody>
      </p:sp>
    </p:spTree>
    <p:extLst>
      <p:ext uri="{BB962C8B-B14F-4D97-AF65-F5344CB8AC3E}">
        <p14:creationId xmlns:p14="http://schemas.microsoft.com/office/powerpoint/2010/main" val="289426181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5DD9B4-1151-4615-9EA3-E7CD31393919}"/>
              </a:ext>
            </a:extLst>
          </p:cNvPr>
          <p:cNvSpPr>
            <a:spLocks noGrp="1"/>
          </p:cNvSpPr>
          <p:nvPr>
            <p:ph type="title"/>
          </p:nvPr>
        </p:nvSpPr>
        <p:spPr/>
        <p:txBody>
          <a:bodyPr/>
          <a:lstStyle/>
          <a:p>
            <a:r>
              <a:rPr lang="en-US" dirty="0"/>
              <a:t>Flow Field Generation using </a:t>
            </a:r>
            <a:r>
              <a:rPr lang="en-US" dirty="0" err="1"/>
              <a:t>OpenFOAM</a:t>
            </a:r>
            <a:endParaRPr lang="en-US" dirty="0"/>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E9160DE4-F0C2-4A9E-B353-50CE3D7583E1}"/>
                  </a:ext>
                </a:extLst>
              </p:cNvPr>
              <p:cNvSpPr>
                <a:spLocks noGrp="1"/>
              </p:cNvSpPr>
              <p:nvPr>
                <p:ph type="body" idx="1"/>
              </p:nvPr>
            </p:nvSpPr>
            <p:spPr/>
            <p:txBody>
              <a:bodyPr/>
              <a:lstStyle/>
              <a:p>
                <a:r>
                  <a:rPr lang="en-US" dirty="0"/>
                  <a:t>Finite Volume solution using </a:t>
                </a:r>
                <a:r>
                  <a:rPr lang="en-US" dirty="0" err="1"/>
                  <a:t>OpenFOAM</a:t>
                </a:r>
                <a:r>
                  <a:rPr lang="en-US" dirty="0"/>
                  <a:t> CFD library</a:t>
                </a:r>
              </a:p>
              <a:p>
                <a:r>
                  <a:rPr lang="en-US" dirty="0"/>
                  <a:t>2D channel flow, incompressible, steady-state</a:t>
                </a:r>
              </a:p>
              <a:p>
                <a:r>
                  <a:rPr lang="en-US" dirty="0"/>
                  <a:t>Explicit turbulence modeling via </a:t>
                </a:r>
                <a14:m>
                  <m:oMath xmlns:m="http://schemas.openxmlformats.org/officeDocument/2006/math">
                    <m:r>
                      <a:rPr lang="de-DE" b="0" i="1" smtClean="0">
                        <a:latin typeface="Cambria Math" panose="02040503050406030204" pitchFamily="18" charset="0"/>
                      </a:rPr>
                      <m:t>𝑘</m:t>
                    </m:r>
                    <m:r>
                      <a:rPr lang="de-DE" b="0" i="1" smtClean="0">
                        <a:latin typeface="Cambria Math" panose="02040503050406030204" pitchFamily="18" charset="0"/>
                      </a:rPr>
                      <m:t>𝜖</m:t>
                    </m:r>
                  </m:oMath>
                </a14:m>
                <a:r>
                  <a:rPr lang="en-US" dirty="0"/>
                  <a:t>-RANS</a:t>
                </a:r>
              </a:p>
              <a:p>
                <a:r>
                  <a:rPr lang="en-US" dirty="0"/>
                  <a:t>SIMPLE algorithm (</a:t>
                </a:r>
                <a:r>
                  <a:rPr lang="en-GB" dirty="0"/>
                  <a:t>Semi-Implicit Method for Pressure Linked Equations, </a:t>
                </a:r>
                <a:r>
                  <a:rPr lang="en-GB" dirty="0" err="1"/>
                  <a:t>Patankar</a:t>
                </a:r>
                <a:r>
                  <a:rPr lang="en-GB" dirty="0"/>
                  <a:t> and Spalding 1972) </a:t>
                </a:r>
              </a:p>
              <a:p>
                <a:r>
                  <a:rPr lang="en-US" dirty="0"/>
                  <a:t>Parametrized by two ratios: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𝑟</m:t>
                        </m:r>
                      </m:e>
                      <m:sub>
                        <m:r>
                          <a:rPr lang="de-DE" b="0" i="1" smtClean="0">
                            <a:latin typeface="Cambria Math" panose="02040503050406030204" pitchFamily="18" charset="0"/>
                          </a:rPr>
                          <m:t>𝐷</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𝑑</m:t>
                        </m:r>
                      </m:num>
                      <m:den>
                        <m:r>
                          <a:rPr lang="de-DE" b="0" i="1" smtClean="0">
                            <a:latin typeface="Cambria Math" panose="02040503050406030204" pitchFamily="18" charset="0"/>
                          </a:rPr>
                          <m:t>𝐷</m:t>
                        </m:r>
                      </m:den>
                    </m:f>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𝑟</m:t>
                        </m:r>
                      </m:e>
                      <m:sub>
                        <m:r>
                          <a:rPr lang="de-DE" b="0" i="1" smtClean="0">
                            <a:latin typeface="Cambria Math" panose="02040503050406030204" pitchFamily="18" charset="0"/>
                          </a:rPr>
                          <m:t>𝑆</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1</m:t>
                            </m:r>
                          </m:sub>
                        </m:sSub>
                      </m:num>
                      <m:den>
                        <m:sSub>
                          <m:sSubPr>
                            <m:ctrlPr>
                              <a:rPr lang="de-DE" b="0" i="1" smtClean="0">
                                <a:latin typeface="Cambria Math" panose="02040503050406030204" pitchFamily="18" charset="0"/>
                              </a:rPr>
                            </m:ctrlPr>
                          </m:sSubPr>
                          <m:e>
                            <m:r>
                              <a:rPr lang="de-DE" b="0" i="1" smtClean="0">
                                <a:latin typeface="Cambria Math" panose="02040503050406030204" pitchFamily="18" charset="0"/>
                              </a:rPr>
                              <m:t>𝑆</m:t>
                            </m:r>
                          </m:e>
                          <m:sub>
                            <m:r>
                              <a:rPr lang="de-DE" b="0" i="1" smtClean="0">
                                <a:latin typeface="Cambria Math" panose="02040503050406030204" pitchFamily="18" charset="0"/>
                              </a:rPr>
                              <m:t>2</m:t>
                            </m:r>
                          </m:sub>
                        </m:sSub>
                      </m:den>
                    </m:f>
                  </m:oMath>
                </a14:m>
                <a:endParaRPr lang="en-US" dirty="0"/>
              </a:p>
              <a:p>
                <a:r>
                  <a:rPr lang="en-US" dirty="0"/>
                  <a:t>Chosen because of bifurcation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𝑟</m:t>
                        </m:r>
                      </m:e>
                      <m:sub>
                        <m:r>
                          <a:rPr lang="de-DE" b="0" i="1" smtClean="0">
                            <a:latin typeface="Cambria Math" panose="02040503050406030204" pitchFamily="18" charset="0"/>
                          </a:rPr>
                          <m:t>𝑆</m:t>
                        </m:r>
                      </m:sub>
                    </m:sSub>
                    <m:r>
                      <a:rPr lang="de-DE" b="0" i="1" smtClean="0">
                        <a:latin typeface="Cambria Math" panose="02040503050406030204" pitchFamily="18" charset="0"/>
                      </a:rPr>
                      <m:t>=1</m:t>
                    </m:r>
                  </m:oMath>
                </a14:m>
                <a:r>
                  <a:rPr lang="en-US" dirty="0"/>
                  <a:t> [CITE]</a:t>
                </a:r>
              </a:p>
              <a:p>
                <a:pPr lvl="1">
                  <a:buFont typeface="Calibri" panose="020F0502020204030204" pitchFamily="34" charset="0"/>
                  <a:buChar char="→"/>
                </a:pPr>
                <a:r>
                  <a:rPr lang="en-US" dirty="0"/>
                  <a:t>Could help investigate how generator deals with uncertainty</a:t>
                </a:r>
              </a:p>
              <a:p>
                <a:r>
                  <a:rPr lang="en-US" dirty="0"/>
                  <a:t>Simulation set: 111 configurations</a:t>
                </a:r>
              </a:p>
              <a:p>
                <a:r>
                  <a:rPr lang="en-US" dirty="0"/>
                  <a:t>Training set is 4x the size by mirroring</a:t>
                </a:r>
                <a:br>
                  <a:rPr lang="en-US" dirty="0"/>
                </a:br>
                <a:r>
                  <a:rPr lang="en-US" dirty="0"/>
                  <a:t>&amp; placement in input image</a:t>
                </a:r>
              </a:p>
            </p:txBody>
          </p:sp>
        </mc:Choice>
        <mc:Fallback>
          <p:sp>
            <p:nvSpPr>
              <p:cNvPr id="3" name="Inhaltsplatzhalter 2">
                <a:extLst>
                  <a:ext uri="{FF2B5EF4-FFF2-40B4-BE49-F238E27FC236}">
                    <a16:creationId xmlns:a16="http://schemas.microsoft.com/office/drawing/2014/main" id="{E9160DE4-F0C2-4A9E-B353-50CE3D7583E1}"/>
                  </a:ext>
                </a:extLst>
              </p:cNvPr>
              <p:cNvSpPr>
                <a:spLocks noGrp="1" noRot="1" noChangeAspect="1" noMove="1" noResize="1" noEditPoints="1" noAdjustHandles="1" noChangeArrowheads="1" noChangeShapeType="1" noTextEdit="1"/>
              </p:cNvSpPr>
              <p:nvPr>
                <p:ph type="body" idx="1"/>
              </p:nvPr>
            </p:nvSpPr>
            <p:spPr>
              <a:blipFill>
                <a:blip r:embed="rId2"/>
                <a:stretch>
                  <a:fillRect l="-1075" t="-1958"/>
                </a:stretch>
              </a:blipFill>
            </p:spPr>
            <p:txBody>
              <a:bodyPr/>
              <a:lstStyle/>
              <a:p>
                <a:r>
                  <a:rPr lang="en-US">
                    <a:noFill/>
                  </a:rPr>
                  <a:t> </a:t>
                </a:r>
              </a:p>
            </p:txBody>
          </p:sp>
        </mc:Fallback>
      </mc:AlternateContent>
      <p:pic>
        <p:nvPicPr>
          <p:cNvPr id="7" name="Grafik 6">
            <a:extLst>
              <a:ext uri="{FF2B5EF4-FFF2-40B4-BE49-F238E27FC236}">
                <a16:creationId xmlns:a16="http://schemas.microsoft.com/office/drawing/2014/main" id="{ACF2A9C1-0AB7-4079-8C88-6D24AEE620FF}"/>
              </a:ext>
            </a:extLst>
          </p:cNvPr>
          <p:cNvPicPr>
            <a:picLocks noChangeAspect="1"/>
          </p:cNvPicPr>
          <p:nvPr/>
        </p:nvPicPr>
        <p:blipFill>
          <a:blip r:embed="rId3"/>
          <a:stretch>
            <a:fillRect/>
          </a:stretch>
        </p:blipFill>
        <p:spPr>
          <a:xfrm>
            <a:off x="7682948" y="17872"/>
            <a:ext cx="4509052" cy="1807753"/>
          </a:xfrm>
          <a:prstGeom prst="rect">
            <a:avLst/>
          </a:prstGeom>
        </p:spPr>
      </p:pic>
      <p:pic>
        <p:nvPicPr>
          <p:cNvPr id="9" name="Grafik 8">
            <a:extLst>
              <a:ext uri="{FF2B5EF4-FFF2-40B4-BE49-F238E27FC236}">
                <a16:creationId xmlns:a16="http://schemas.microsoft.com/office/drawing/2014/main" id="{4F312054-A60A-405D-BE2C-5866F31FB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212" y="3804070"/>
            <a:ext cx="6554133" cy="2504294"/>
          </a:xfrm>
          <a:prstGeom prst="rect">
            <a:avLst/>
          </a:prstGeom>
        </p:spPr>
      </p:pic>
    </p:spTree>
    <p:extLst>
      <p:ext uri="{BB962C8B-B14F-4D97-AF65-F5344CB8AC3E}">
        <p14:creationId xmlns:p14="http://schemas.microsoft.com/office/powerpoint/2010/main" val="2118836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42E475-AC2E-4481-A72A-1471E7C37676}"/>
              </a:ext>
            </a:extLst>
          </p:cNvPr>
          <p:cNvSpPr>
            <a:spLocks noGrp="1"/>
          </p:cNvSpPr>
          <p:nvPr>
            <p:ph type="title"/>
          </p:nvPr>
        </p:nvSpPr>
        <p:spPr>
          <a:xfrm>
            <a:off x="698500" y="741499"/>
            <a:ext cx="2799444" cy="490401"/>
          </a:xfrm>
        </p:spPr>
        <p:txBody>
          <a:bodyPr>
            <a:normAutofit/>
          </a:bodyPr>
          <a:lstStyle/>
          <a:p>
            <a:r>
              <a:rPr lang="en-US"/>
              <a:t>pix2pix</a:t>
            </a:r>
            <a:endParaRPr lang="en-US" dirty="0"/>
          </a:p>
        </p:txBody>
      </p:sp>
      <p:sp>
        <p:nvSpPr>
          <p:cNvPr id="16" name="Text Placeholder 4">
            <a:extLst>
              <a:ext uri="{FF2B5EF4-FFF2-40B4-BE49-F238E27FC236}">
                <a16:creationId xmlns:a16="http://schemas.microsoft.com/office/drawing/2014/main" id="{9BF4BB97-0428-4DCF-8C88-46535609FFB3}"/>
              </a:ext>
            </a:extLst>
          </p:cNvPr>
          <p:cNvSpPr>
            <a:spLocks noGrp="1"/>
          </p:cNvSpPr>
          <p:nvPr>
            <p:ph type="body" sz="quarter" idx="22"/>
          </p:nvPr>
        </p:nvSpPr>
        <p:spPr>
          <a:xfrm>
            <a:off x="698499" y="1591899"/>
            <a:ext cx="2799445" cy="4356465"/>
          </a:xfrm>
        </p:spPr>
        <p:txBody>
          <a:bodyPr/>
          <a:lstStyle/>
          <a:p>
            <a:r>
              <a:rPr lang="en-US" dirty="0"/>
              <a:t>General image-to-image translation GAN framework</a:t>
            </a:r>
          </a:p>
          <a:p>
            <a:r>
              <a:rPr lang="en-US" dirty="0"/>
              <a:t>Generator with U-Net Architecture</a:t>
            </a:r>
          </a:p>
          <a:p>
            <a:r>
              <a:rPr lang="en-US" dirty="0" err="1"/>
              <a:t>PatchGAN</a:t>
            </a:r>
            <a:r>
              <a:rPr lang="en-US" dirty="0"/>
              <a:t> Discriminator</a:t>
            </a:r>
          </a:p>
          <a:p>
            <a:r>
              <a:rPr lang="en-US" dirty="0"/>
              <a:t>Standard version uses adversarial &amp; L1 ground truth loss for generator</a:t>
            </a:r>
          </a:p>
          <a:p>
            <a:endParaRPr lang="en-US" dirty="0"/>
          </a:p>
        </p:txBody>
      </p:sp>
      <p:pic>
        <p:nvPicPr>
          <p:cNvPr id="8" name="Grafik 7">
            <a:extLst>
              <a:ext uri="{FF2B5EF4-FFF2-40B4-BE49-F238E27FC236}">
                <a16:creationId xmlns:a16="http://schemas.microsoft.com/office/drawing/2014/main" id="{5955A78F-5633-41AE-ABA9-7E17A33C2B71}"/>
              </a:ext>
            </a:extLst>
          </p:cNvPr>
          <p:cNvPicPr>
            <a:picLocks noChangeAspect="1"/>
          </p:cNvPicPr>
          <p:nvPr/>
        </p:nvPicPr>
        <p:blipFill>
          <a:blip r:embed="rId2"/>
          <a:stretch>
            <a:fillRect/>
          </a:stretch>
        </p:blipFill>
        <p:spPr>
          <a:xfrm>
            <a:off x="4490275" y="301833"/>
            <a:ext cx="3591075" cy="3235388"/>
          </a:xfrm>
          <a:prstGeom prst="rect">
            <a:avLst/>
          </a:prstGeom>
        </p:spPr>
      </p:pic>
      <p:pic>
        <p:nvPicPr>
          <p:cNvPr id="10" name="Grafik 9">
            <a:extLst>
              <a:ext uri="{FF2B5EF4-FFF2-40B4-BE49-F238E27FC236}">
                <a16:creationId xmlns:a16="http://schemas.microsoft.com/office/drawing/2014/main" id="{A26048EC-8F7F-4DCA-9303-D50614BA4426}"/>
              </a:ext>
            </a:extLst>
          </p:cNvPr>
          <p:cNvPicPr>
            <a:picLocks noChangeAspect="1"/>
          </p:cNvPicPr>
          <p:nvPr/>
        </p:nvPicPr>
        <p:blipFill>
          <a:blip r:embed="rId3"/>
          <a:stretch>
            <a:fillRect/>
          </a:stretch>
        </p:blipFill>
        <p:spPr>
          <a:xfrm>
            <a:off x="4499015" y="3977907"/>
            <a:ext cx="3582335" cy="2320950"/>
          </a:xfrm>
          <a:prstGeom prst="rect">
            <a:avLst/>
          </a:prstGeom>
        </p:spPr>
      </p:pic>
      <p:pic>
        <p:nvPicPr>
          <p:cNvPr id="12" name="Grafik 11">
            <a:extLst>
              <a:ext uri="{FF2B5EF4-FFF2-40B4-BE49-F238E27FC236}">
                <a16:creationId xmlns:a16="http://schemas.microsoft.com/office/drawing/2014/main" id="{DFF2FCC1-3589-4C87-A716-A0E1FDE8C56C}"/>
              </a:ext>
            </a:extLst>
          </p:cNvPr>
          <p:cNvPicPr>
            <a:picLocks noChangeAspect="1"/>
          </p:cNvPicPr>
          <p:nvPr/>
        </p:nvPicPr>
        <p:blipFill>
          <a:blip r:embed="rId4"/>
          <a:stretch>
            <a:fillRect/>
          </a:stretch>
        </p:blipFill>
        <p:spPr>
          <a:xfrm>
            <a:off x="8319450" y="2437154"/>
            <a:ext cx="3418731" cy="2012778"/>
          </a:xfrm>
          <a:prstGeom prst="rect">
            <a:avLst/>
          </a:prstGeom>
        </p:spPr>
      </p:pic>
      <p:pic>
        <p:nvPicPr>
          <p:cNvPr id="14" name="Grafik 13">
            <a:extLst>
              <a:ext uri="{FF2B5EF4-FFF2-40B4-BE49-F238E27FC236}">
                <a16:creationId xmlns:a16="http://schemas.microsoft.com/office/drawing/2014/main" id="{CE74DA3B-D35E-4B2A-9DA2-C9BBDA88A31F}"/>
              </a:ext>
            </a:extLst>
          </p:cNvPr>
          <p:cNvPicPr>
            <a:picLocks noChangeAspect="1"/>
          </p:cNvPicPr>
          <p:nvPr/>
        </p:nvPicPr>
        <p:blipFill>
          <a:blip r:embed="rId5"/>
          <a:stretch>
            <a:fillRect/>
          </a:stretch>
        </p:blipFill>
        <p:spPr>
          <a:xfrm>
            <a:off x="8319450" y="4485922"/>
            <a:ext cx="3418731" cy="2034323"/>
          </a:xfrm>
          <a:prstGeom prst="rect">
            <a:avLst/>
          </a:prstGeom>
        </p:spPr>
      </p:pic>
      <p:pic>
        <p:nvPicPr>
          <p:cNvPr id="18" name="Grafik 17">
            <a:extLst>
              <a:ext uri="{FF2B5EF4-FFF2-40B4-BE49-F238E27FC236}">
                <a16:creationId xmlns:a16="http://schemas.microsoft.com/office/drawing/2014/main" id="{46E54709-0F66-416F-8F35-AA40844606B1}"/>
              </a:ext>
            </a:extLst>
          </p:cNvPr>
          <p:cNvPicPr>
            <a:picLocks noChangeAspect="1"/>
          </p:cNvPicPr>
          <p:nvPr/>
        </p:nvPicPr>
        <p:blipFill>
          <a:blip r:embed="rId6"/>
          <a:stretch>
            <a:fillRect/>
          </a:stretch>
        </p:blipFill>
        <p:spPr>
          <a:xfrm>
            <a:off x="8319450" y="144638"/>
            <a:ext cx="3418731" cy="2256525"/>
          </a:xfrm>
          <a:prstGeom prst="rect">
            <a:avLst/>
          </a:prstGeom>
        </p:spPr>
      </p:pic>
    </p:spTree>
    <p:extLst>
      <p:ext uri="{BB962C8B-B14F-4D97-AF65-F5344CB8AC3E}">
        <p14:creationId xmlns:p14="http://schemas.microsoft.com/office/powerpoint/2010/main" val="27956487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E0E4DBA7-033E-4F19-95DE-A16BD56EF201}"/>
              </a:ext>
            </a:extLst>
          </p:cNvPr>
          <p:cNvPicPr>
            <a:picLocks noChangeAspect="1"/>
          </p:cNvPicPr>
          <p:nvPr/>
        </p:nvPicPr>
        <p:blipFill>
          <a:blip r:embed="rId3"/>
          <a:stretch>
            <a:fillRect/>
          </a:stretch>
        </p:blipFill>
        <p:spPr>
          <a:xfrm>
            <a:off x="1331650" y="1076425"/>
            <a:ext cx="10022150" cy="4901500"/>
          </a:xfrm>
          <a:prstGeom prst="rect">
            <a:avLst/>
          </a:prstGeom>
        </p:spPr>
      </p:pic>
      <p:sp>
        <p:nvSpPr>
          <p:cNvPr id="3" name="Titel 2">
            <a:extLst>
              <a:ext uri="{FF2B5EF4-FFF2-40B4-BE49-F238E27FC236}">
                <a16:creationId xmlns:a16="http://schemas.microsoft.com/office/drawing/2014/main" id="{E3D3ED33-0AF8-4026-87CA-C067F8597483}"/>
              </a:ext>
            </a:extLst>
          </p:cNvPr>
          <p:cNvSpPr>
            <a:spLocks noGrp="1"/>
          </p:cNvSpPr>
          <p:nvPr>
            <p:ph type="title"/>
          </p:nvPr>
        </p:nvSpPr>
        <p:spPr>
          <a:xfrm>
            <a:off x="698500" y="389674"/>
            <a:ext cx="10795000" cy="490401"/>
          </a:xfrm>
        </p:spPr>
        <p:txBody>
          <a:bodyPr/>
          <a:lstStyle/>
          <a:p>
            <a:r>
              <a:rPr lang="en-US" dirty="0"/>
              <a:t>Generator Architecture</a:t>
            </a:r>
          </a:p>
        </p:txBody>
      </p:sp>
      <p:pic>
        <p:nvPicPr>
          <p:cNvPr id="16" name="Inhaltsplatzhalter 15">
            <a:extLst>
              <a:ext uri="{FF2B5EF4-FFF2-40B4-BE49-F238E27FC236}">
                <a16:creationId xmlns:a16="http://schemas.microsoft.com/office/drawing/2014/main" id="{D1882726-3F9F-4C7D-A7A3-405FD054D88D}"/>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3551067" y="4584100"/>
            <a:ext cx="4673600" cy="1393825"/>
          </a:xfrm>
        </p:spPr>
      </p:pic>
      <p:sp>
        <p:nvSpPr>
          <p:cNvPr id="4" name="Rechteck 3">
            <a:extLst>
              <a:ext uri="{FF2B5EF4-FFF2-40B4-BE49-F238E27FC236}">
                <a16:creationId xmlns:a16="http://schemas.microsoft.com/office/drawing/2014/main" id="{89E56CDC-6C5D-4F2F-8FBB-2E3B4750E277}"/>
              </a:ext>
            </a:extLst>
          </p:cNvPr>
          <p:cNvSpPr/>
          <p:nvPr/>
        </p:nvSpPr>
        <p:spPr>
          <a:xfrm>
            <a:off x="5663952" y="1076425"/>
            <a:ext cx="1908699" cy="490401"/>
          </a:xfrm>
          <a:prstGeom prst="rect">
            <a:avLst/>
          </a:prstGeom>
          <a:solidFill>
            <a:schemeClr val="bg1"/>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38336124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6937D3F-5F27-4FDF-84F0-24CB16E6887E}"/>
              </a:ext>
            </a:extLst>
          </p:cNvPr>
          <p:cNvSpPr>
            <a:spLocks noGrp="1"/>
          </p:cNvSpPr>
          <p:nvPr>
            <p:ph type="title"/>
          </p:nvPr>
        </p:nvSpPr>
        <p:spPr/>
        <p:txBody>
          <a:bodyPr>
            <a:normAutofit fontScale="90000"/>
          </a:bodyPr>
          <a:lstStyle/>
          <a:p>
            <a:r>
              <a:rPr lang="en-US" sz="4000" dirty="0"/>
              <a:t>Outline</a:t>
            </a:r>
            <a:endParaRPr lang="en-US" sz="3600" dirty="0"/>
          </a:p>
        </p:txBody>
      </p:sp>
      <p:sp>
        <p:nvSpPr>
          <p:cNvPr id="7" name="Textplatzhalter 6">
            <a:extLst>
              <a:ext uri="{FF2B5EF4-FFF2-40B4-BE49-F238E27FC236}">
                <a16:creationId xmlns:a16="http://schemas.microsoft.com/office/drawing/2014/main" id="{234FAEBB-B5B6-485A-8C03-7C618BC1A1D4}"/>
              </a:ext>
            </a:extLst>
          </p:cNvPr>
          <p:cNvSpPr>
            <a:spLocks noGrp="1"/>
          </p:cNvSpPr>
          <p:nvPr>
            <p:ph type="body" idx="1"/>
          </p:nvPr>
        </p:nvSpPr>
        <p:spPr>
          <a:xfrm>
            <a:off x="902685" y="1520878"/>
            <a:ext cx="4717065" cy="4356464"/>
          </a:xfrm>
        </p:spPr>
        <p:txBody>
          <a:bodyPr>
            <a:normAutofit/>
          </a:bodyPr>
          <a:lstStyle/>
          <a:p>
            <a:pPr marL="342900" indent="-342900">
              <a:lnSpc>
                <a:spcPct val="150000"/>
              </a:lnSpc>
              <a:buFont typeface="+mj-lt"/>
              <a:buAutoNum type="arabicPeriod"/>
            </a:pPr>
            <a:r>
              <a:rPr lang="en-US" sz="1800" dirty="0"/>
              <a:t>Motivation &amp; Introduction</a:t>
            </a:r>
          </a:p>
          <a:p>
            <a:pPr marL="342900" indent="-342900">
              <a:lnSpc>
                <a:spcPct val="150000"/>
              </a:lnSpc>
              <a:buFont typeface="+mj-lt"/>
              <a:buAutoNum type="arabicPeriod"/>
            </a:pPr>
            <a:r>
              <a:rPr lang="en-US" sz="1800" dirty="0"/>
              <a:t>Problem Setting &amp; Related Work</a:t>
            </a:r>
          </a:p>
          <a:p>
            <a:pPr marL="342900" indent="-342900">
              <a:lnSpc>
                <a:spcPct val="150000"/>
              </a:lnSpc>
              <a:buFont typeface="+mj-lt"/>
              <a:buAutoNum type="arabicPeriod"/>
            </a:pPr>
            <a:r>
              <a:rPr lang="en-US" sz="1800" dirty="0"/>
              <a:t>Generative Adversarial Networks (GANs)</a:t>
            </a:r>
          </a:p>
          <a:p>
            <a:pPr marL="342900" indent="-342900">
              <a:lnSpc>
                <a:spcPct val="150000"/>
              </a:lnSpc>
              <a:buFont typeface="+mj-lt"/>
              <a:buAutoNum type="arabicPeriod"/>
            </a:pPr>
            <a:r>
              <a:rPr lang="en-US" sz="1800" dirty="0"/>
              <a:t>Methodology</a:t>
            </a:r>
          </a:p>
          <a:p>
            <a:pPr marL="342900" indent="-342900">
              <a:lnSpc>
                <a:spcPct val="150000"/>
              </a:lnSpc>
              <a:buFont typeface="+mj-lt"/>
              <a:buAutoNum type="arabicPeriod"/>
            </a:pPr>
            <a:r>
              <a:rPr lang="en-US" sz="1800" dirty="0"/>
              <a:t>Initial Results</a:t>
            </a:r>
          </a:p>
          <a:p>
            <a:pPr marL="342900" indent="-342900">
              <a:lnSpc>
                <a:spcPct val="150000"/>
              </a:lnSpc>
              <a:buFont typeface="+mj-lt"/>
              <a:buAutoNum type="arabicPeriod"/>
            </a:pPr>
            <a:r>
              <a:rPr lang="en-US" sz="1800" dirty="0"/>
              <a:t>Outlook &amp; Scope</a:t>
            </a:r>
          </a:p>
        </p:txBody>
      </p:sp>
    </p:spTree>
    <p:extLst>
      <p:ext uri="{BB962C8B-B14F-4D97-AF65-F5344CB8AC3E}">
        <p14:creationId xmlns:p14="http://schemas.microsoft.com/office/powerpoint/2010/main" val="42896535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83CCC3B-1EA2-4006-AFE6-E498D7EFCACD}"/>
              </a:ext>
            </a:extLst>
          </p:cNvPr>
          <p:cNvPicPr>
            <a:picLocks noChangeAspect="1"/>
          </p:cNvPicPr>
          <p:nvPr/>
        </p:nvPicPr>
        <p:blipFill>
          <a:blip r:embed="rId2"/>
          <a:stretch>
            <a:fillRect/>
          </a:stretch>
        </p:blipFill>
        <p:spPr>
          <a:xfrm>
            <a:off x="1386066" y="1029810"/>
            <a:ext cx="8330027" cy="4782523"/>
          </a:xfrm>
          <a:prstGeom prst="rect">
            <a:avLst/>
          </a:prstGeom>
        </p:spPr>
      </p:pic>
      <p:sp>
        <p:nvSpPr>
          <p:cNvPr id="6" name="Titel 2">
            <a:extLst>
              <a:ext uri="{FF2B5EF4-FFF2-40B4-BE49-F238E27FC236}">
                <a16:creationId xmlns:a16="http://schemas.microsoft.com/office/drawing/2014/main" id="{352B64F4-B9FA-4B97-87AD-6AD7693A2C46}"/>
              </a:ext>
            </a:extLst>
          </p:cNvPr>
          <p:cNvSpPr txBox="1">
            <a:spLocks/>
          </p:cNvSpPr>
          <p:nvPr/>
        </p:nvSpPr>
        <p:spPr>
          <a:xfrm>
            <a:off x="698500" y="389674"/>
            <a:ext cx="10795000" cy="490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1pPr>
            <a:lvl2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2pPr>
            <a:lvl3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3pPr>
            <a:lvl4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4pPr>
            <a:lvl5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5pPr>
            <a:lvl6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6pPr>
            <a:lvl7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7pPr>
            <a:lvl8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8pPr>
            <a:lvl9pPr marL="0" marR="0" indent="0" algn="l" defTabSz="914400" rtl="0" eaLnBrk="1" latinLnBrk="0" hangingPunct="1">
              <a:lnSpc>
                <a:spcPct val="90000"/>
              </a:lnSpc>
              <a:spcBef>
                <a:spcPts val="0"/>
              </a:spcBef>
              <a:spcAft>
                <a:spcPts val="0"/>
              </a:spcAft>
              <a:buClrTx/>
              <a:buSzTx/>
              <a:buFontTx/>
              <a:buNone/>
              <a:tabLst>
                <a:tab pos="1244600" algn="l"/>
              </a:tabLst>
              <a:defRPr sz="3200" b="0" i="0" u="none" strike="noStrike" cap="none" spc="0" baseline="0">
                <a:solidFill>
                  <a:schemeClr val="accent1"/>
                </a:solidFill>
                <a:uFillTx/>
                <a:latin typeface="Roboto Slab Regular Regular"/>
                <a:ea typeface="Roboto Slab Regular Regular"/>
                <a:cs typeface="Roboto Slab Regular Regular"/>
                <a:sym typeface="Roboto Slab Regular Regular"/>
              </a:defRPr>
            </a:lvl9pPr>
          </a:lstStyle>
          <a:p>
            <a:r>
              <a:rPr lang="en-US" kern="0" dirty="0"/>
              <a:t>Discriminator Architecture</a:t>
            </a:r>
          </a:p>
        </p:txBody>
      </p:sp>
      <p:pic>
        <p:nvPicPr>
          <p:cNvPr id="10" name="Inhaltsplatzhalter 9">
            <a:extLst>
              <a:ext uri="{FF2B5EF4-FFF2-40B4-BE49-F238E27FC236}">
                <a16:creationId xmlns:a16="http://schemas.microsoft.com/office/drawing/2014/main" id="{0D354E9A-0187-484C-A560-5CEA4A914D81}"/>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145872" y="5006239"/>
            <a:ext cx="4164013" cy="1462087"/>
          </a:xfrm>
        </p:spPr>
      </p:pic>
    </p:spTree>
    <p:extLst>
      <p:ext uri="{BB962C8B-B14F-4D97-AF65-F5344CB8AC3E}">
        <p14:creationId xmlns:p14="http://schemas.microsoft.com/office/powerpoint/2010/main" val="25948326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5. </a:t>
            </a:r>
            <a:r>
              <a:rPr lang="en-US" sz="4400" dirty="0"/>
              <a:t>Initial Results</a:t>
            </a:r>
          </a:p>
        </p:txBody>
      </p:sp>
    </p:spTree>
    <p:extLst>
      <p:ext uri="{BB962C8B-B14F-4D97-AF65-F5344CB8AC3E}">
        <p14:creationId xmlns:p14="http://schemas.microsoft.com/office/powerpoint/2010/main" val="11334363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el 1">
            <a:extLst>
              <a:ext uri="{FF2B5EF4-FFF2-40B4-BE49-F238E27FC236}">
                <a16:creationId xmlns:a16="http://schemas.microsoft.com/office/drawing/2014/main" id="{DF4D9FBB-AFF5-4C6F-A300-3FED5659F73E}"/>
              </a:ext>
            </a:extLst>
          </p:cNvPr>
          <p:cNvSpPr>
            <a:spLocks noGrp="1"/>
          </p:cNvSpPr>
          <p:nvPr>
            <p:ph type="title"/>
          </p:nvPr>
        </p:nvSpPr>
        <p:spPr>
          <a:xfrm>
            <a:off x="357845" y="164272"/>
            <a:ext cx="3708006" cy="490401"/>
          </a:xfrm>
        </p:spPr>
        <p:txBody>
          <a:bodyPr/>
          <a:lstStyle/>
          <a:p>
            <a:r>
              <a:rPr lang="en-US" dirty="0"/>
              <a:t>Training Progression</a:t>
            </a:r>
          </a:p>
        </p:txBody>
      </p:sp>
      <p:pic>
        <p:nvPicPr>
          <p:cNvPr id="5" name="Inhaltsplatzhalter 4">
            <a:extLst>
              <a:ext uri="{FF2B5EF4-FFF2-40B4-BE49-F238E27FC236}">
                <a16:creationId xmlns:a16="http://schemas.microsoft.com/office/drawing/2014/main" id="{6D424816-45AF-4430-9F13-41AC194A92C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923560" y="756343"/>
            <a:ext cx="8264525" cy="973138"/>
          </a:xfrm>
        </p:spPr>
      </p:pic>
      <p:pic>
        <p:nvPicPr>
          <p:cNvPr id="7" name="Grafik 6">
            <a:extLst>
              <a:ext uri="{FF2B5EF4-FFF2-40B4-BE49-F238E27FC236}">
                <a16:creationId xmlns:a16="http://schemas.microsoft.com/office/drawing/2014/main" id="{088A1F78-314B-4A8A-B8E4-0BD88FA66E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3561" y="1759028"/>
            <a:ext cx="8266042" cy="711058"/>
          </a:xfrm>
          <a:prstGeom prst="rect">
            <a:avLst/>
          </a:prstGeom>
        </p:spPr>
      </p:pic>
      <p:pic>
        <p:nvPicPr>
          <p:cNvPr id="9" name="Grafik 8">
            <a:extLst>
              <a:ext uri="{FF2B5EF4-FFF2-40B4-BE49-F238E27FC236}">
                <a16:creationId xmlns:a16="http://schemas.microsoft.com/office/drawing/2014/main" id="{C185B95B-BAD8-4806-8797-38D57D63D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3562" y="2510004"/>
            <a:ext cx="8266042" cy="711058"/>
          </a:xfrm>
          <a:prstGeom prst="rect">
            <a:avLst/>
          </a:prstGeom>
        </p:spPr>
      </p:pic>
      <p:pic>
        <p:nvPicPr>
          <p:cNvPr id="11" name="Grafik 10">
            <a:extLst>
              <a:ext uri="{FF2B5EF4-FFF2-40B4-BE49-F238E27FC236}">
                <a16:creationId xmlns:a16="http://schemas.microsoft.com/office/drawing/2014/main" id="{1E96248B-9FCE-4D7E-898D-608CFB3542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3562" y="3260981"/>
            <a:ext cx="8266042" cy="712418"/>
          </a:xfrm>
          <a:prstGeom prst="rect">
            <a:avLst/>
          </a:prstGeom>
        </p:spPr>
      </p:pic>
      <p:sp>
        <p:nvSpPr>
          <p:cNvPr id="14" name="Textfeld 13">
            <a:extLst>
              <a:ext uri="{FF2B5EF4-FFF2-40B4-BE49-F238E27FC236}">
                <a16:creationId xmlns:a16="http://schemas.microsoft.com/office/drawing/2014/main" id="{05BBDCCC-52F5-46A4-BD00-9F4C65B220E7}"/>
              </a:ext>
            </a:extLst>
          </p:cNvPr>
          <p:cNvSpPr txBox="1"/>
          <p:nvPr/>
        </p:nvSpPr>
        <p:spPr>
          <a:xfrm>
            <a:off x="2163418" y="1929891"/>
            <a:ext cx="760144" cy="369332"/>
          </a:xfrm>
          <a:prstGeom prst="rect">
            <a:avLst/>
          </a:prstGeom>
          <a:noFill/>
        </p:spPr>
        <p:txBody>
          <a:bodyPr wrap="square" rtlCol="0">
            <a:spAutoFit/>
          </a:bodyPr>
          <a:lstStyle/>
          <a:p>
            <a:r>
              <a:rPr lang="en-US" dirty="0"/>
              <a:t>1000</a:t>
            </a:r>
          </a:p>
        </p:txBody>
      </p:sp>
      <p:sp>
        <p:nvSpPr>
          <p:cNvPr id="15" name="Textfeld 14">
            <a:extLst>
              <a:ext uri="{FF2B5EF4-FFF2-40B4-BE49-F238E27FC236}">
                <a16:creationId xmlns:a16="http://schemas.microsoft.com/office/drawing/2014/main" id="{EDC316D8-A76B-42D4-8F95-E22107C29EAA}"/>
              </a:ext>
            </a:extLst>
          </p:cNvPr>
          <p:cNvSpPr txBox="1"/>
          <p:nvPr/>
        </p:nvSpPr>
        <p:spPr>
          <a:xfrm>
            <a:off x="2163417" y="1179578"/>
            <a:ext cx="750395" cy="369332"/>
          </a:xfrm>
          <a:prstGeom prst="rect">
            <a:avLst/>
          </a:prstGeom>
          <a:noFill/>
        </p:spPr>
        <p:txBody>
          <a:bodyPr wrap="square" rtlCol="0">
            <a:spAutoFit/>
          </a:bodyPr>
          <a:lstStyle/>
          <a:p>
            <a:r>
              <a:rPr lang="en-US" dirty="0"/>
              <a:t>steps</a:t>
            </a:r>
          </a:p>
        </p:txBody>
      </p:sp>
      <p:pic>
        <p:nvPicPr>
          <p:cNvPr id="19" name="Grafik 18">
            <a:extLst>
              <a:ext uri="{FF2B5EF4-FFF2-40B4-BE49-F238E27FC236}">
                <a16:creationId xmlns:a16="http://schemas.microsoft.com/office/drawing/2014/main" id="{E9809859-9F5E-46D1-9A8C-8234E9481D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3560" y="4769873"/>
            <a:ext cx="8266042" cy="711058"/>
          </a:xfrm>
          <a:prstGeom prst="rect">
            <a:avLst/>
          </a:prstGeom>
        </p:spPr>
      </p:pic>
      <p:pic>
        <p:nvPicPr>
          <p:cNvPr id="24" name="Grafik 23">
            <a:extLst>
              <a:ext uri="{FF2B5EF4-FFF2-40B4-BE49-F238E27FC236}">
                <a16:creationId xmlns:a16="http://schemas.microsoft.com/office/drawing/2014/main" id="{6D85A810-7F94-491C-8021-7D1245E897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3560" y="5519489"/>
            <a:ext cx="8266042" cy="712418"/>
          </a:xfrm>
          <a:prstGeom prst="rect">
            <a:avLst/>
          </a:prstGeom>
        </p:spPr>
      </p:pic>
      <p:sp>
        <p:nvSpPr>
          <p:cNvPr id="26" name="Textfeld 25">
            <a:extLst>
              <a:ext uri="{FF2B5EF4-FFF2-40B4-BE49-F238E27FC236}">
                <a16:creationId xmlns:a16="http://schemas.microsoft.com/office/drawing/2014/main" id="{EDD001B6-D38F-44E4-A48A-B309A30B9FCC}"/>
              </a:ext>
            </a:extLst>
          </p:cNvPr>
          <p:cNvSpPr txBox="1"/>
          <p:nvPr/>
        </p:nvSpPr>
        <p:spPr>
          <a:xfrm>
            <a:off x="2163417" y="2686343"/>
            <a:ext cx="799194" cy="369332"/>
          </a:xfrm>
          <a:prstGeom prst="rect">
            <a:avLst/>
          </a:prstGeom>
          <a:noFill/>
        </p:spPr>
        <p:txBody>
          <a:bodyPr wrap="square" rtlCol="0">
            <a:spAutoFit/>
          </a:bodyPr>
          <a:lstStyle/>
          <a:p>
            <a:r>
              <a:rPr lang="en-US" dirty="0"/>
              <a:t>2000</a:t>
            </a:r>
          </a:p>
        </p:txBody>
      </p:sp>
      <p:sp>
        <p:nvSpPr>
          <p:cNvPr id="27" name="Textfeld 26">
            <a:extLst>
              <a:ext uri="{FF2B5EF4-FFF2-40B4-BE49-F238E27FC236}">
                <a16:creationId xmlns:a16="http://schemas.microsoft.com/office/drawing/2014/main" id="{45A8EE8D-A135-4747-BF47-E59FF0C1A0BC}"/>
              </a:ext>
            </a:extLst>
          </p:cNvPr>
          <p:cNvSpPr txBox="1"/>
          <p:nvPr/>
        </p:nvSpPr>
        <p:spPr>
          <a:xfrm>
            <a:off x="2124366" y="3437319"/>
            <a:ext cx="799195" cy="369332"/>
          </a:xfrm>
          <a:prstGeom prst="rect">
            <a:avLst/>
          </a:prstGeom>
          <a:noFill/>
        </p:spPr>
        <p:txBody>
          <a:bodyPr wrap="square" rtlCol="0">
            <a:spAutoFit/>
          </a:bodyPr>
          <a:lstStyle/>
          <a:p>
            <a:r>
              <a:rPr lang="en-US" dirty="0"/>
              <a:t>3000</a:t>
            </a:r>
          </a:p>
        </p:txBody>
      </p:sp>
      <p:sp>
        <p:nvSpPr>
          <p:cNvPr id="28" name="Textfeld 27">
            <a:extLst>
              <a:ext uri="{FF2B5EF4-FFF2-40B4-BE49-F238E27FC236}">
                <a16:creationId xmlns:a16="http://schemas.microsoft.com/office/drawing/2014/main" id="{4F4AF4F3-D4BB-4EA0-AC51-B00E2E1C9CFC}"/>
              </a:ext>
            </a:extLst>
          </p:cNvPr>
          <p:cNvSpPr txBox="1"/>
          <p:nvPr/>
        </p:nvSpPr>
        <p:spPr>
          <a:xfrm>
            <a:off x="2104937" y="4940736"/>
            <a:ext cx="857672" cy="369332"/>
          </a:xfrm>
          <a:prstGeom prst="rect">
            <a:avLst/>
          </a:prstGeom>
          <a:noFill/>
        </p:spPr>
        <p:txBody>
          <a:bodyPr wrap="square" rtlCol="0">
            <a:spAutoFit/>
          </a:bodyPr>
          <a:lstStyle/>
          <a:p>
            <a:r>
              <a:rPr lang="en-US" dirty="0"/>
              <a:t>12000</a:t>
            </a:r>
          </a:p>
        </p:txBody>
      </p:sp>
      <p:sp>
        <p:nvSpPr>
          <p:cNvPr id="29" name="Textfeld 28">
            <a:extLst>
              <a:ext uri="{FF2B5EF4-FFF2-40B4-BE49-F238E27FC236}">
                <a16:creationId xmlns:a16="http://schemas.microsoft.com/office/drawing/2014/main" id="{08912433-4985-43BD-A8B9-9828CDA52E45}"/>
              </a:ext>
            </a:extLst>
          </p:cNvPr>
          <p:cNvSpPr txBox="1"/>
          <p:nvPr/>
        </p:nvSpPr>
        <p:spPr>
          <a:xfrm>
            <a:off x="2124366" y="5684746"/>
            <a:ext cx="857672" cy="369332"/>
          </a:xfrm>
          <a:prstGeom prst="rect">
            <a:avLst/>
          </a:prstGeom>
          <a:noFill/>
        </p:spPr>
        <p:txBody>
          <a:bodyPr wrap="square" rtlCol="0">
            <a:spAutoFit/>
          </a:bodyPr>
          <a:lstStyle/>
          <a:p>
            <a:r>
              <a:rPr lang="en-US" dirty="0"/>
              <a:t>24000</a:t>
            </a:r>
          </a:p>
        </p:txBody>
      </p:sp>
      <p:pic>
        <p:nvPicPr>
          <p:cNvPr id="33" name="Grafik 32">
            <a:extLst>
              <a:ext uri="{FF2B5EF4-FFF2-40B4-BE49-F238E27FC236}">
                <a16:creationId xmlns:a16="http://schemas.microsoft.com/office/drawing/2014/main" id="{3CEB64AC-CCCE-4E99-99D3-1C006B4DEB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23560" y="4010466"/>
            <a:ext cx="8266042" cy="712418"/>
          </a:xfrm>
          <a:prstGeom prst="rect">
            <a:avLst/>
          </a:prstGeom>
        </p:spPr>
      </p:pic>
      <p:sp>
        <p:nvSpPr>
          <p:cNvPr id="34" name="Textfeld 33">
            <a:extLst>
              <a:ext uri="{FF2B5EF4-FFF2-40B4-BE49-F238E27FC236}">
                <a16:creationId xmlns:a16="http://schemas.microsoft.com/office/drawing/2014/main" id="{6E221B50-7DD8-46C3-B1FF-E5D504E55D93}"/>
              </a:ext>
            </a:extLst>
          </p:cNvPr>
          <p:cNvSpPr txBox="1"/>
          <p:nvPr/>
        </p:nvSpPr>
        <p:spPr>
          <a:xfrm>
            <a:off x="2124367" y="4186970"/>
            <a:ext cx="799194" cy="369332"/>
          </a:xfrm>
          <a:prstGeom prst="rect">
            <a:avLst/>
          </a:prstGeom>
          <a:noFill/>
        </p:spPr>
        <p:txBody>
          <a:bodyPr wrap="square" rtlCol="0">
            <a:spAutoFit/>
          </a:bodyPr>
          <a:lstStyle/>
          <a:p>
            <a:r>
              <a:rPr lang="en-US" dirty="0"/>
              <a:t>6000</a:t>
            </a:r>
          </a:p>
        </p:txBody>
      </p:sp>
    </p:spTree>
    <p:extLst>
      <p:ext uri="{BB962C8B-B14F-4D97-AF65-F5344CB8AC3E}">
        <p14:creationId xmlns:p14="http://schemas.microsoft.com/office/powerpoint/2010/main" val="6269031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C849A-7B93-4BF4-B282-DFC3FFE48A06}"/>
              </a:ext>
            </a:extLst>
          </p:cNvPr>
          <p:cNvSpPr>
            <a:spLocks noGrp="1"/>
          </p:cNvSpPr>
          <p:nvPr>
            <p:ph type="title"/>
          </p:nvPr>
        </p:nvSpPr>
        <p:spPr>
          <a:xfrm>
            <a:off x="181264" y="183839"/>
            <a:ext cx="10795000" cy="490401"/>
          </a:xfrm>
        </p:spPr>
        <p:txBody>
          <a:bodyPr>
            <a:normAutofit/>
          </a:bodyPr>
          <a:lstStyle/>
          <a:p>
            <a:r>
              <a:rPr lang="en-US" dirty="0"/>
              <a:t>Sample Results</a:t>
            </a:r>
          </a:p>
        </p:txBody>
      </p:sp>
      <p:pic>
        <p:nvPicPr>
          <p:cNvPr id="15" name="Inhaltsplatzhalter 14">
            <a:extLst>
              <a:ext uri="{FF2B5EF4-FFF2-40B4-BE49-F238E27FC236}">
                <a16:creationId xmlns:a16="http://schemas.microsoft.com/office/drawing/2014/main" id="{7F656AC1-1F0F-49BC-AE46-CE76168374F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283347" y="5445643"/>
            <a:ext cx="8150225" cy="1139825"/>
          </a:xfrm>
        </p:spPr>
      </p:pic>
      <p:pic>
        <p:nvPicPr>
          <p:cNvPr id="17" name="Grafik 16">
            <a:extLst>
              <a:ext uri="{FF2B5EF4-FFF2-40B4-BE49-F238E27FC236}">
                <a16:creationId xmlns:a16="http://schemas.microsoft.com/office/drawing/2014/main" id="{AE203D40-8D75-41DC-9AAD-671CE9329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348" y="674240"/>
            <a:ext cx="8179483" cy="1334271"/>
          </a:xfrm>
          <a:prstGeom prst="rect">
            <a:avLst/>
          </a:prstGeom>
        </p:spPr>
      </p:pic>
      <p:pic>
        <p:nvPicPr>
          <p:cNvPr id="19" name="Grafik 18">
            <a:extLst>
              <a:ext uri="{FF2B5EF4-FFF2-40B4-BE49-F238E27FC236}">
                <a16:creationId xmlns:a16="http://schemas.microsoft.com/office/drawing/2014/main" id="{95BD9DD8-81C6-467F-BBAA-A628CE94B9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83348" y="4296990"/>
            <a:ext cx="8179483" cy="1148281"/>
          </a:xfrm>
          <a:prstGeom prst="rect">
            <a:avLst/>
          </a:prstGeom>
        </p:spPr>
      </p:pic>
      <p:pic>
        <p:nvPicPr>
          <p:cNvPr id="23" name="Grafik 22">
            <a:extLst>
              <a:ext uri="{FF2B5EF4-FFF2-40B4-BE49-F238E27FC236}">
                <a16:creationId xmlns:a16="http://schemas.microsoft.com/office/drawing/2014/main" id="{0E7F2A54-2935-48C8-BC34-339FD8D8E4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349" y="3148707"/>
            <a:ext cx="8179483" cy="1148282"/>
          </a:xfrm>
          <a:prstGeom prst="rect">
            <a:avLst/>
          </a:prstGeom>
        </p:spPr>
      </p:pic>
      <p:pic>
        <p:nvPicPr>
          <p:cNvPr id="25" name="Grafik 24">
            <a:extLst>
              <a:ext uri="{FF2B5EF4-FFF2-40B4-BE49-F238E27FC236}">
                <a16:creationId xmlns:a16="http://schemas.microsoft.com/office/drawing/2014/main" id="{862509BE-E04F-4DAF-8401-52A7F8BEC9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312150" y="2008511"/>
            <a:ext cx="8121881" cy="1140195"/>
          </a:xfrm>
          <a:prstGeom prst="rect">
            <a:avLst/>
          </a:prstGeom>
        </p:spPr>
      </p:pic>
    </p:spTree>
    <p:extLst>
      <p:ext uri="{BB962C8B-B14F-4D97-AF65-F5344CB8AC3E}">
        <p14:creationId xmlns:p14="http://schemas.microsoft.com/office/powerpoint/2010/main" val="420025154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Text, Screenshot, Anzeige enthält.&#10;&#10;Automatisch generierte Beschreibung">
            <a:extLst>
              <a:ext uri="{FF2B5EF4-FFF2-40B4-BE49-F238E27FC236}">
                <a16:creationId xmlns:a16="http://schemas.microsoft.com/office/drawing/2014/main" id="{25B2E429-8EF2-456E-9F9F-BAEC73D72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3125" y="3580015"/>
            <a:ext cx="9250349" cy="1765020"/>
          </a:xfrm>
          <a:prstGeom prst="rect">
            <a:avLst/>
          </a:prstGeom>
        </p:spPr>
      </p:pic>
      <p:pic>
        <p:nvPicPr>
          <p:cNvPr id="9" name="Grafik 8">
            <a:extLst>
              <a:ext uri="{FF2B5EF4-FFF2-40B4-BE49-F238E27FC236}">
                <a16:creationId xmlns:a16="http://schemas.microsoft.com/office/drawing/2014/main" id="{6336E34B-189F-4A0C-A611-5F5F587066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3260" y="3601244"/>
            <a:ext cx="9250349" cy="1792455"/>
          </a:xfrm>
          <a:prstGeom prst="rect">
            <a:avLst/>
          </a:prstGeom>
        </p:spPr>
      </p:pic>
      <p:sp>
        <p:nvSpPr>
          <p:cNvPr id="2" name="Titel 1">
            <a:extLst>
              <a:ext uri="{FF2B5EF4-FFF2-40B4-BE49-F238E27FC236}">
                <a16:creationId xmlns:a16="http://schemas.microsoft.com/office/drawing/2014/main" id="{603E42C2-AC89-46B2-8CD7-573475F31BE2}"/>
              </a:ext>
            </a:extLst>
          </p:cNvPr>
          <p:cNvSpPr>
            <a:spLocks noGrp="1"/>
          </p:cNvSpPr>
          <p:nvPr>
            <p:ph type="title"/>
          </p:nvPr>
        </p:nvSpPr>
        <p:spPr/>
        <p:txBody>
          <a:bodyPr/>
          <a:lstStyle/>
          <a:p>
            <a:r>
              <a:rPr lang="en-US" dirty="0"/>
              <a:t>Failure Modes</a:t>
            </a:r>
          </a:p>
        </p:txBody>
      </p:sp>
      <p:pic>
        <p:nvPicPr>
          <p:cNvPr id="13" name="Inhaltsplatzhalter 12">
            <a:extLst>
              <a:ext uri="{FF2B5EF4-FFF2-40B4-BE49-F238E27FC236}">
                <a16:creationId xmlns:a16="http://schemas.microsoft.com/office/drawing/2014/main" id="{D0182391-D4D5-4481-A0C2-DDCB7C37CD4D}"/>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3371866" y="3209965"/>
            <a:ext cx="5202729" cy="2575012"/>
          </a:xfrm>
        </p:spPr>
      </p:pic>
      <p:sp>
        <p:nvSpPr>
          <p:cNvPr id="6" name="Inhaltsplatzhalter 2">
            <a:extLst>
              <a:ext uri="{FF2B5EF4-FFF2-40B4-BE49-F238E27FC236}">
                <a16:creationId xmlns:a16="http://schemas.microsoft.com/office/drawing/2014/main" id="{11F4EA69-067E-4A4B-8ABE-D470080AB098}"/>
              </a:ext>
            </a:extLst>
          </p:cNvPr>
          <p:cNvSpPr txBox="1">
            <a:spLocks/>
          </p:cNvSpPr>
          <p:nvPr/>
        </p:nvSpPr>
        <p:spPr>
          <a:xfrm>
            <a:off x="838200" y="1825625"/>
            <a:ext cx="1088997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Mode collapse: generator ignores inlet width and bifurcation</a:t>
            </a:r>
          </a:p>
          <a:p>
            <a:r>
              <a:rPr lang="en-US" sz="1800" dirty="0"/>
              <a:t>Discontinuous flow</a:t>
            </a:r>
          </a:p>
          <a:p>
            <a:r>
              <a:rPr lang="en-US" sz="1800" dirty="0"/>
              <a:t>Failure to generalize against translation of domain</a:t>
            </a:r>
          </a:p>
        </p:txBody>
      </p:sp>
    </p:spTree>
    <p:extLst>
      <p:ext uri="{BB962C8B-B14F-4D97-AF65-F5344CB8AC3E}">
        <p14:creationId xmlns:p14="http://schemas.microsoft.com/office/powerpoint/2010/main" val="38341802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6. </a:t>
            </a:r>
            <a:r>
              <a:rPr lang="en-US" sz="4400" dirty="0"/>
              <a:t>Outlook &amp; Scope</a:t>
            </a:r>
          </a:p>
        </p:txBody>
      </p:sp>
    </p:spTree>
    <p:extLst>
      <p:ext uri="{BB962C8B-B14F-4D97-AF65-F5344CB8AC3E}">
        <p14:creationId xmlns:p14="http://schemas.microsoft.com/office/powerpoint/2010/main" val="126630796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9D9CA0-D302-4E61-A237-A894C4DE7496}"/>
              </a:ext>
            </a:extLst>
          </p:cNvPr>
          <p:cNvSpPr>
            <a:spLocks noGrp="1"/>
          </p:cNvSpPr>
          <p:nvPr>
            <p:ph type="title"/>
          </p:nvPr>
        </p:nvSpPr>
        <p:spPr/>
        <p:txBody>
          <a:bodyPr/>
          <a:lstStyle/>
          <a:p>
            <a:r>
              <a:rPr lang="en-US" dirty="0"/>
              <a:t>Outlook &amp; Scope</a:t>
            </a:r>
          </a:p>
        </p:txBody>
      </p:sp>
      <p:sp>
        <p:nvSpPr>
          <p:cNvPr id="3" name="Inhaltsplatzhalter 2">
            <a:extLst>
              <a:ext uri="{FF2B5EF4-FFF2-40B4-BE49-F238E27FC236}">
                <a16:creationId xmlns:a16="http://schemas.microsoft.com/office/drawing/2014/main" id="{F1922025-A664-44F6-9A34-9A43349FF01F}"/>
              </a:ext>
            </a:extLst>
          </p:cNvPr>
          <p:cNvSpPr>
            <a:spLocks noGrp="1"/>
          </p:cNvSpPr>
          <p:nvPr>
            <p:ph type="body" idx="1"/>
          </p:nvPr>
        </p:nvSpPr>
        <p:spPr/>
        <p:txBody>
          <a:bodyPr>
            <a:normAutofit/>
          </a:bodyPr>
          <a:lstStyle/>
          <a:p>
            <a:r>
              <a:rPr lang="en-US" dirty="0"/>
              <a:t>Understand strengths &amp; weaknesses of GAN approach for reduced order fluid models</a:t>
            </a:r>
          </a:p>
          <a:p>
            <a:r>
              <a:rPr lang="en-US" dirty="0"/>
              <a:t>Improve generalization, e.g. using data augmentation and larger more general datasets</a:t>
            </a:r>
          </a:p>
          <a:p>
            <a:r>
              <a:rPr lang="en-US" dirty="0"/>
              <a:t>Incorporate boundary conditions</a:t>
            </a:r>
          </a:p>
          <a:p>
            <a:r>
              <a:rPr lang="en-US" dirty="0"/>
              <a:t>Investigate to what degree the generator learns physical representations</a:t>
            </a:r>
          </a:p>
          <a:p>
            <a:r>
              <a:rPr lang="en-US" dirty="0"/>
              <a:t>Investigate imparting physical knowledge</a:t>
            </a:r>
          </a:p>
          <a:p>
            <a:r>
              <a:rPr lang="en-US" dirty="0"/>
              <a:t>Study improvements on GAN method</a:t>
            </a:r>
          </a:p>
          <a:p>
            <a:r>
              <a:rPr lang="en-US" dirty="0"/>
              <a:t>Analyze performance and contrast with comparable simulation</a:t>
            </a:r>
          </a:p>
        </p:txBody>
      </p:sp>
    </p:spTree>
    <p:extLst>
      <p:ext uri="{BB962C8B-B14F-4D97-AF65-F5344CB8AC3E}">
        <p14:creationId xmlns:p14="http://schemas.microsoft.com/office/powerpoint/2010/main" val="135575926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0D0BE7C2-8132-4514-854E-AD59EEA2ADF3}"/>
              </a:ext>
            </a:extLst>
          </p:cNvPr>
          <p:cNvSpPr>
            <a:spLocks noGrp="1"/>
          </p:cNvSpPr>
          <p:nvPr>
            <p:ph type="body" sz="quarter" idx="14"/>
          </p:nvPr>
        </p:nvSpPr>
        <p:spPr/>
        <p:txBody>
          <a:bodyPr/>
          <a:lstStyle/>
          <a:p>
            <a:endParaRPr lang="en-US" dirty="0"/>
          </a:p>
        </p:txBody>
      </p:sp>
      <p:sp>
        <p:nvSpPr>
          <p:cNvPr id="2" name="Vertikaler Textplatzhalter 1">
            <a:extLst>
              <a:ext uri="{FF2B5EF4-FFF2-40B4-BE49-F238E27FC236}">
                <a16:creationId xmlns:a16="http://schemas.microsoft.com/office/drawing/2014/main" id="{BDFCA2E7-ED1A-41E2-9283-F7406D461BDE}"/>
              </a:ext>
            </a:extLst>
          </p:cNvPr>
          <p:cNvSpPr>
            <a:spLocks noGrp="1"/>
          </p:cNvSpPr>
          <p:nvPr>
            <p:ph type="body" orient="vert" idx="1"/>
          </p:nvPr>
        </p:nvSpPr>
        <p:spPr/>
        <p:txBody>
          <a:bodyPr/>
          <a:lstStyle/>
          <a:p>
            <a:r>
              <a:rPr lang="en-US" dirty="0"/>
              <a:t>Thank you for your attention!</a:t>
            </a:r>
          </a:p>
          <a:p>
            <a:endParaRPr lang="en-US" dirty="0"/>
          </a:p>
          <a:p>
            <a:r>
              <a:rPr lang="en-US" dirty="0"/>
              <a:t>Any Questions?</a:t>
            </a:r>
          </a:p>
        </p:txBody>
      </p:sp>
    </p:spTree>
    <p:extLst>
      <p:ext uri="{BB962C8B-B14F-4D97-AF65-F5344CB8AC3E}">
        <p14:creationId xmlns:p14="http://schemas.microsoft.com/office/powerpoint/2010/main" val="199260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1. Motivation &amp; Introduction</a:t>
            </a:r>
          </a:p>
        </p:txBody>
      </p:sp>
    </p:spTree>
    <p:extLst>
      <p:ext uri="{BB962C8B-B14F-4D97-AF65-F5344CB8AC3E}">
        <p14:creationId xmlns:p14="http://schemas.microsoft.com/office/powerpoint/2010/main" val="2568758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1B8C1E-36AA-4B13-8F0B-C7C0BB56086A}"/>
              </a:ext>
            </a:extLst>
          </p:cNvPr>
          <p:cNvSpPr>
            <a:spLocks noGrp="1"/>
          </p:cNvSpPr>
          <p:nvPr>
            <p:ph type="title"/>
          </p:nvPr>
        </p:nvSpPr>
        <p:spPr>
          <a:xfrm>
            <a:off x="698500" y="741499"/>
            <a:ext cx="5941997" cy="490401"/>
          </a:xfrm>
        </p:spPr>
        <p:txBody>
          <a:bodyPr>
            <a:normAutofit fontScale="90000"/>
          </a:bodyPr>
          <a:lstStyle/>
          <a:p>
            <a:r>
              <a:rPr lang="en-US" sz="3200" dirty="0"/>
              <a:t>Motivation: </a:t>
            </a:r>
            <a:r>
              <a:rPr lang="en-US" dirty="0"/>
              <a:t>Why Machine Learning?</a:t>
            </a:r>
          </a:p>
        </p:txBody>
      </p:sp>
      <p:sp>
        <p:nvSpPr>
          <p:cNvPr id="3" name="Inhaltsplatzhalter 2">
            <a:extLst>
              <a:ext uri="{FF2B5EF4-FFF2-40B4-BE49-F238E27FC236}">
                <a16:creationId xmlns:a16="http://schemas.microsoft.com/office/drawing/2014/main" id="{83E192E4-7037-4FD1-B9C4-EC55A889FB8C}"/>
              </a:ext>
            </a:extLst>
          </p:cNvPr>
          <p:cNvSpPr>
            <a:spLocks noGrp="1"/>
          </p:cNvSpPr>
          <p:nvPr>
            <p:ph type="body" idx="1"/>
          </p:nvPr>
        </p:nvSpPr>
        <p:spPr/>
        <p:txBody>
          <a:bodyPr>
            <a:normAutofit/>
          </a:bodyPr>
          <a:lstStyle/>
          <a:p>
            <a:pPr>
              <a:lnSpc>
                <a:spcPct val="200000"/>
              </a:lnSpc>
            </a:pPr>
            <a:r>
              <a:rPr lang="en-US" sz="1800" dirty="0"/>
              <a:t>“We already have a great deal of tools and knowledge for modeling fluids, why start over?”</a:t>
            </a:r>
          </a:p>
          <a:p>
            <a:pPr>
              <a:lnSpc>
                <a:spcPct val="200000"/>
              </a:lnSpc>
            </a:pPr>
            <a:r>
              <a:rPr lang="en-US" sz="1800" dirty="0"/>
              <a:t>Finding efficient and accurate reduced order models remains a challenge</a:t>
            </a:r>
          </a:p>
          <a:p>
            <a:pPr>
              <a:lnSpc>
                <a:spcPct val="200000"/>
              </a:lnSpc>
            </a:pPr>
            <a:r>
              <a:rPr lang="en-US" sz="1800" dirty="0"/>
              <a:t>ML could automate process of model reduction / discovery for specific applications</a:t>
            </a:r>
          </a:p>
          <a:p>
            <a:pPr>
              <a:lnSpc>
                <a:spcPct val="200000"/>
              </a:lnSpc>
            </a:pPr>
            <a:r>
              <a:rPr lang="en-US" sz="1800" dirty="0"/>
              <a:t>Scientific machine learning (</a:t>
            </a:r>
            <a:r>
              <a:rPr lang="en-US" sz="1800" dirty="0" err="1"/>
              <a:t>SciML</a:t>
            </a:r>
            <a:r>
              <a:rPr lang="en-US" sz="1800" dirty="0"/>
              <a:t>) has shown success in other fields</a:t>
            </a:r>
          </a:p>
        </p:txBody>
      </p:sp>
    </p:spTree>
    <p:extLst>
      <p:ext uri="{BB962C8B-B14F-4D97-AF65-F5344CB8AC3E}">
        <p14:creationId xmlns:p14="http://schemas.microsoft.com/office/powerpoint/2010/main" val="184255330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DFF73A58-3011-40A3-8BAC-AC4EC642E427}"/>
              </a:ext>
            </a:extLst>
          </p:cNvPr>
          <p:cNvSpPr>
            <a:spLocks noGrp="1"/>
          </p:cNvSpPr>
          <p:nvPr>
            <p:ph type="body" idx="4294967295"/>
          </p:nvPr>
        </p:nvSpPr>
        <p:spPr>
          <a:xfrm>
            <a:off x="-391722" y="-383277"/>
            <a:ext cx="6085250" cy="6854313"/>
          </a:xfrm>
        </p:spPr>
        <p:txBody>
          <a:bodyPr/>
          <a:lstStyle/>
          <a:p>
            <a:endParaRPr lang="en-US" dirty="0">
              <a:solidFill>
                <a:srgbClr val="61A4B4"/>
              </a:solidFill>
            </a:endParaRPr>
          </a:p>
        </p:txBody>
      </p:sp>
      <p:pic>
        <p:nvPicPr>
          <p:cNvPr id="11" name="Bildplatzhalter 10">
            <a:extLst>
              <a:ext uri="{FF2B5EF4-FFF2-40B4-BE49-F238E27FC236}">
                <a16:creationId xmlns:a16="http://schemas.microsoft.com/office/drawing/2014/main" id="{A9ED7BB4-1CF8-4A5B-92D7-57120F1852BA}"/>
              </a:ext>
            </a:extLst>
          </p:cNvPr>
          <p:cNvPicPr>
            <a:picLocks noGrp="1" noChangeAspect="1"/>
          </p:cNvPicPr>
          <p:nvPr>
            <p:ph type="pic" idx="4294967295"/>
          </p:nvPr>
        </p:nvPicPr>
        <p:blipFill rotWithShape="1">
          <a:blip r:embed="rId3">
            <a:extLst>
              <a:ext uri="{28A0092B-C50C-407E-A947-70E740481C1C}">
                <a14:useLocalDpi xmlns:a14="http://schemas.microsoft.com/office/drawing/2010/main" val="0"/>
              </a:ext>
            </a:extLst>
          </a:blip>
          <a:srcRect l="1928" t="25149" r="1928"/>
          <a:stretch/>
        </p:blipFill>
        <p:spPr>
          <a:xfrm>
            <a:off x="7211438" y="3107958"/>
            <a:ext cx="4012304" cy="3383932"/>
          </a:xfrm>
        </p:spPr>
      </p:pic>
      <p:sp>
        <p:nvSpPr>
          <p:cNvPr id="3" name="Titel 2">
            <a:extLst>
              <a:ext uri="{FF2B5EF4-FFF2-40B4-BE49-F238E27FC236}">
                <a16:creationId xmlns:a16="http://schemas.microsoft.com/office/drawing/2014/main" id="{6B0FBF8C-9A09-4D78-9E32-817C49EB1D8F}"/>
              </a:ext>
            </a:extLst>
          </p:cNvPr>
          <p:cNvSpPr>
            <a:spLocks noGrp="1"/>
          </p:cNvSpPr>
          <p:nvPr>
            <p:ph type="title"/>
          </p:nvPr>
        </p:nvSpPr>
        <p:spPr>
          <a:xfrm>
            <a:off x="698501" y="741499"/>
            <a:ext cx="4995027" cy="490401"/>
          </a:xfrm>
        </p:spPr>
        <p:txBody>
          <a:bodyPr>
            <a:normAutofit/>
          </a:bodyPr>
          <a:lstStyle/>
          <a:p>
            <a:r>
              <a:rPr lang="en-US" dirty="0"/>
              <a:t>Success Story: Protein Folding</a:t>
            </a:r>
          </a:p>
        </p:txBody>
      </p:sp>
      <p:sp>
        <p:nvSpPr>
          <p:cNvPr id="7" name="Textplatzhalter 6">
            <a:extLst>
              <a:ext uri="{FF2B5EF4-FFF2-40B4-BE49-F238E27FC236}">
                <a16:creationId xmlns:a16="http://schemas.microsoft.com/office/drawing/2014/main" id="{CED31931-A6EC-44DA-8F5E-DBF02BDF75EF}"/>
              </a:ext>
            </a:extLst>
          </p:cNvPr>
          <p:cNvSpPr>
            <a:spLocks noGrp="1"/>
          </p:cNvSpPr>
          <p:nvPr>
            <p:ph type="body" sz="half" idx="22"/>
          </p:nvPr>
        </p:nvSpPr>
        <p:spPr>
          <a:xfrm>
            <a:off x="698500" y="1591899"/>
            <a:ext cx="4774081" cy="4356465"/>
          </a:xfrm>
        </p:spPr>
        <p:txBody>
          <a:bodyPr>
            <a:normAutofit/>
          </a:bodyPr>
          <a:lstStyle/>
          <a:p>
            <a:r>
              <a:rPr lang="en-US" sz="1800" dirty="0"/>
              <a:t>For decades, scientists had been hard at work trying to create reduced order models to predict 3D protein structure from its amino acid </a:t>
            </a:r>
            <a:r>
              <a:rPr lang="en-GB" sz="1800" dirty="0"/>
              <a:t>sequence</a:t>
            </a:r>
          </a:p>
          <a:p>
            <a:pPr marL="0" indent="0">
              <a:buNone/>
            </a:pPr>
            <a:endParaRPr lang="en-GB" sz="1800" dirty="0"/>
          </a:p>
          <a:p>
            <a:r>
              <a:rPr lang="en-GB" sz="1800" dirty="0"/>
              <a:t>Progress was slow and the problem remained essentially unsolved for large proteins</a:t>
            </a:r>
          </a:p>
          <a:p>
            <a:pPr marL="0" indent="0">
              <a:buNone/>
            </a:pPr>
            <a:endParaRPr lang="en-GB" sz="1800" dirty="0"/>
          </a:p>
          <a:p>
            <a:r>
              <a:rPr lang="en-GB" sz="1800" dirty="0"/>
              <a:t>DeepMind’s </a:t>
            </a:r>
            <a:r>
              <a:rPr lang="en-GB" sz="1800" dirty="0" err="1"/>
              <a:t>AlphaFold</a:t>
            </a:r>
            <a:r>
              <a:rPr lang="en-GB" sz="1800" dirty="0"/>
              <a:t> 2 AI achieved transformational results</a:t>
            </a:r>
            <a:endParaRPr lang="en-US" sz="1800" dirty="0"/>
          </a:p>
        </p:txBody>
      </p:sp>
      <p:pic>
        <p:nvPicPr>
          <p:cNvPr id="15" name="Grafik 14">
            <a:extLst>
              <a:ext uri="{FF2B5EF4-FFF2-40B4-BE49-F238E27FC236}">
                <a16:creationId xmlns:a16="http://schemas.microsoft.com/office/drawing/2014/main" id="{62CDDC7D-1707-48B1-9B0C-FAF4313CF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438" y="214873"/>
            <a:ext cx="4012304" cy="2678213"/>
          </a:xfrm>
          <a:prstGeom prst="rect">
            <a:avLst/>
          </a:prstGeom>
        </p:spPr>
      </p:pic>
      <p:sp>
        <p:nvSpPr>
          <p:cNvPr id="18" name="Textfeld 17">
            <a:extLst>
              <a:ext uri="{FF2B5EF4-FFF2-40B4-BE49-F238E27FC236}">
                <a16:creationId xmlns:a16="http://schemas.microsoft.com/office/drawing/2014/main" id="{158555BB-68AC-4F97-9B0C-379D60A1C7B7}"/>
              </a:ext>
            </a:extLst>
          </p:cNvPr>
          <p:cNvSpPr txBox="1"/>
          <p:nvPr/>
        </p:nvSpPr>
        <p:spPr>
          <a:xfrm>
            <a:off x="7211438" y="2601534"/>
            <a:ext cx="2489715" cy="288000"/>
          </a:xfrm>
          <a:prstGeom prst="rect">
            <a:avLst/>
          </a:prstGeom>
          <a:no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050" dirty="0"/>
              <a:t>Taken from Callaway, Nature (2021) [?]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
        <p:nvSpPr>
          <p:cNvPr id="19" name="Rechteck 18">
            <a:extLst>
              <a:ext uri="{FF2B5EF4-FFF2-40B4-BE49-F238E27FC236}">
                <a16:creationId xmlns:a16="http://schemas.microsoft.com/office/drawing/2014/main" id="{795C3289-F1A1-4F22-B0EE-418FC9B8EF9B}"/>
              </a:ext>
            </a:extLst>
          </p:cNvPr>
          <p:cNvSpPr/>
          <p:nvPr/>
        </p:nvSpPr>
        <p:spPr>
          <a:xfrm>
            <a:off x="7211437" y="6143348"/>
            <a:ext cx="1027041" cy="288000"/>
          </a:xfrm>
          <a:prstGeom prst="rect">
            <a:avLst/>
          </a:prstGeom>
          <a:solidFill>
            <a:srgbClr val="FFFFFF"/>
          </a:solidFill>
          <a:ln w="12700" cap="flat">
            <a:solidFill>
              <a:schemeClr val="bg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20" name="Rechteck 19">
            <a:extLst>
              <a:ext uri="{FF2B5EF4-FFF2-40B4-BE49-F238E27FC236}">
                <a16:creationId xmlns:a16="http://schemas.microsoft.com/office/drawing/2014/main" id="{E867181A-DDAB-4597-AD7F-D2B327929FEA}"/>
              </a:ext>
            </a:extLst>
          </p:cNvPr>
          <p:cNvSpPr/>
          <p:nvPr/>
        </p:nvSpPr>
        <p:spPr>
          <a:xfrm>
            <a:off x="7211436" y="6431348"/>
            <a:ext cx="4012304" cy="18000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Arial"/>
              <a:ea typeface="Arial"/>
              <a:cs typeface="Arial"/>
              <a:sym typeface="Arial"/>
            </a:endParaRPr>
          </a:p>
        </p:txBody>
      </p:sp>
      <p:sp>
        <p:nvSpPr>
          <p:cNvPr id="13" name="Textfeld 12">
            <a:extLst>
              <a:ext uri="{FF2B5EF4-FFF2-40B4-BE49-F238E27FC236}">
                <a16:creationId xmlns:a16="http://schemas.microsoft.com/office/drawing/2014/main" id="{6B83576E-26D4-4781-A8E5-29E094F299E0}"/>
              </a:ext>
            </a:extLst>
          </p:cNvPr>
          <p:cNvSpPr txBox="1"/>
          <p:nvPr/>
        </p:nvSpPr>
        <p:spPr>
          <a:xfrm>
            <a:off x="7211438" y="6317619"/>
            <a:ext cx="2489715" cy="288000"/>
          </a:xfrm>
          <a:prstGeom prst="rect">
            <a:avLst/>
          </a:prstGeom>
          <a:noFill/>
          <a:ln w="190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050" dirty="0"/>
              <a:t>Taken from Callaway, Nature (2020) [?] </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Arial"/>
              <a:ea typeface="Arial"/>
              <a:cs typeface="Arial"/>
              <a:sym typeface="Arial"/>
            </a:endParaRPr>
          </a:p>
        </p:txBody>
      </p:sp>
    </p:spTree>
    <p:extLst>
      <p:ext uri="{BB962C8B-B14F-4D97-AF65-F5344CB8AC3E}">
        <p14:creationId xmlns:p14="http://schemas.microsoft.com/office/powerpoint/2010/main" val="4070100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04CC70-3EED-459D-98AF-54433FB5ECA5}"/>
              </a:ext>
            </a:extLst>
          </p:cNvPr>
          <p:cNvSpPr>
            <a:spLocks noGrp="1"/>
          </p:cNvSpPr>
          <p:nvPr>
            <p:ph type="title"/>
          </p:nvPr>
        </p:nvSpPr>
        <p:spPr/>
        <p:txBody>
          <a:bodyPr/>
          <a:lstStyle/>
          <a:p>
            <a:r>
              <a:rPr lang="en-US" dirty="0"/>
              <a:t>ML Applications for PDE Problems</a:t>
            </a:r>
          </a:p>
        </p:txBody>
      </p:sp>
      <mc:AlternateContent xmlns:mc="http://schemas.openxmlformats.org/markup-compatibility/2006">
        <mc:Choice xmlns:a14="http://schemas.microsoft.com/office/drawing/2010/main" Requires="a14">
          <p:sp>
            <p:nvSpPr>
              <p:cNvPr id="3" name="Inhaltsplatzhalter 2">
                <a:extLst>
                  <a:ext uri="{FF2B5EF4-FFF2-40B4-BE49-F238E27FC236}">
                    <a16:creationId xmlns:a16="http://schemas.microsoft.com/office/drawing/2014/main" id="{42D2B997-338A-4D06-A295-9A10540BA435}"/>
                  </a:ext>
                </a:extLst>
              </p:cNvPr>
              <p:cNvSpPr>
                <a:spLocks noGrp="1"/>
              </p:cNvSpPr>
              <p:nvPr>
                <p:ph type="body" idx="1"/>
              </p:nvPr>
            </p:nvSpPr>
            <p:spPr>
              <a:xfrm>
                <a:off x="698500" y="1503000"/>
                <a:ext cx="10773500" cy="4356464"/>
              </a:xfrm>
            </p:spPr>
            <p:txBody>
              <a:bodyPr>
                <a:normAutofit/>
              </a:bodyPr>
              <a:lstStyle/>
              <a:p>
                <a:pPr marL="514350" indent="-514350">
                  <a:buFont typeface="+mj-lt"/>
                  <a:buAutoNum type="arabicPeriod"/>
                </a:pPr>
                <a:r>
                  <a:rPr lang="en-US" sz="1800" dirty="0"/>
                  <a:t>Neural network as discretization (e.g. PINNs by </a:t>
                </a:r>
                <a:r>
                  <a:rPr lang="en-US" sz="1800" dirty="0" err="1"/>
                  <a:t>Raissi</a:t>
                </a:r>
                <a:r>
                  <a:rPr lang="en-US" sz="1800" dirty="0"/>
                  <a:t> et al.)</a:t>
                </a:r>
              </a:p>
              <a:p>
                <a:pPr lvl="1">
                  <a:buFont typeface="Wingdings" panose="05000000000000000000" pitchFamily="2" charset="2"/>
                  <a:buChar char="Ø"/>
                </a:pPr>
                <a:r>
                  <a:rPr lang="en-US" sz="1800" dirty="0">
                    <a:ea typeface="Cambria Math" panose="02040503050406030204" pitchFamily="18" charset="0"/>
                  </a:rPr>
                  <a:t>Use NN to approximate solution function </a:t>
                </a:r>
                <a14:m>
                  <m:oMath xmlns:m="http://schemas.openxmlformats.org/officeDocument/2006/math">
                    <m:r>
                      <a:rPr lang="en-US" sz="1800" i="1" smtClean="0">
                        <a:latin typeface="Cambria Math" panose="02040503050406030204" pitchFamily="18" charset="0"/>
                        <a:ea typeface="Cambria Math" panose="02040503050406030204" pitchFamily="18" charset="0"/>
                      </a:rPr>
                      <m:t>𝒩</m:t>
                    </m:r>
                    <m:d>
                      <m:dPr>
                        <m:ctrlPr>
                          <a:rPr lang="de-DE" sz="1800" b="0" i="1" smtClean="0">
                            <a:latin typeface="Cambria Math" panose="02040503050406030204" pitchFamily="18" charset="0"/>
                            <a:ea typeface="Cambria Math" panose="02040503050406030204" pitchFamily="18" charset="0"/>
                          </a:rPr>
                        </m:ctrlPr>
                      </m:dPr>
                      <m:e>
                        <m:r>
                          <a:rPr lang="de-DE" sz="1800" b="0" i="1" smtClean="0">
                            <a:latin typeface="Cambria Math" panose="02040503050406030204" pitchFamily="18" charset="0"/>
                            <a:ea typeface="Cambria Math" panose="02040503050406030204" pitchFamily="18" charset="0"/>
                          </a:rPr>
                          <m:t>𝑥</m:t>
                        </m:r>
                        <m:r>
                          <a:rPr lang="de-DE" sz="1800" b="0" i="1" smtClean="0">
                            <a:latin typeface="Cambria Math" panose="02040503050406030204" pitchFamily="18" charset="0"/>
                            <a:ea typeface="Cambria Math" panose="02040503050406030204" pitchFamily="18" charset="0"/>
                          </a:rPr>
                          <m:t>;</m:t>
                        </m:r>
                        <m:r>
                          <a:rPr lang="de-DE" sz="1800" b="0" i="1" smtClean="0">
                            <a:latin typeface="Cambria Math" panose="02040503050406030204" pitchFamily="18" charset="0"/>
                            <a:ea typeface="Cambria Math" panose="02040503050406030204" pitchFamily="18" charset="0"/>
                          </a:rPr>
                          <m:t>𝜔</m:t>
                        </m:r>
                      </m:e>
                    </m:d>
                    <m:r>
                      <a:rPr lang="de-DE" sz="1800" b="0" i="1" smtClean="0">
                        <a:latin typeface="Cambria Math" panose="02040503050406030204" pitchFamily="18" charset="0"/>
                        <a:ea typeface="Cambria Math" panose="02040503050406030204" pitchFamily="18" charset="0"/>
                      </a:rPr>
                      <m:t> ~ </m:t>
                    </m:r>
                    <m:r>
                      <a:rPr lang="de-DE" sz="1800" b="0" i="1" smtClean="0">
                        <a:latin typeface="Cambria Math" panose="02040503050406030204" pitchFamily="18" charset="0"/>
                        <a:ea typeface="Cambria Math" panose="02040503050406030204" pitchFamily="18" charset="0"/>
                      </a:rPr>
                      <m:t>𝑢</m:t>
                    </m:r>
                    <m:d>
                      <m:dPr>
                        <m:ctrlPr>
                          <a:rPr lang="de-DE" sz="1800" b="0" i="1" smtClean="0">
                            <a:latin typeface="Cambria Math" panose="02040503050406030204" pitchFamily="18" charset="0"/>
                            <a:ea typeface="Cambria Math" panose="02040503050406030204" pitchFamily="18" charset="0"/>
                          </a:rPr>
                        </m:ctrlPr>
                      </m:dPr>
                      <m:e>
                        <m:r>
                          <a:rPr lang="de-DE" sz="1800" b="0" i="1" smtClean="0">
                            <a:latin typeface="Cambria Math" panose="02040503050406030204" pitchFamily="18" charset="0"/>
                            <a:ea typeface="Cambria Math" panose="02040503050406030204" pitchFamily="18" charset="0"/>
                          </a:rPr>
                          <m:t>𝑥</m:t>
                        </m:r>
                      </m:e>
                    </m:d>
                  </m:oMath>
                </a14:m>
                <a:endParaRPr lang="en-US" sz="1800" dirty="0"/>
              </a:p>
              <a:p>
                <a:pPr lvl="1">
                  <a:buFont typeface="Wingdings" panose="05000000000000000000" pitchFamily="2" charset="2"/>
                  <a:buChar char="Ø"/>
                </a:pPr>
                <a:r>
                  <a:rPr lang="en-US" sz="1800" dirty="0"/>
                  <a:t>Similar to simulation, network trained to solve one specific problem</a:t>
                </a:r>
                <a:br>
                  <a:rPr lang="en-US" sz="1800" dirty="0"/>
                </a:br>
                <a:endParaRPr lang="en-US" sz="1800" dirty="0"/>
              </a:p>
              <a:p>
                <a:pPr marL="514350" indent="-514350">
                  <a:buFont typeface="+mj-lt"/>
                  <a:buAutoNum type="arabicPeriod"/>
                </a:pPr>
                <a:r>
                  <a:rPr lang="en-US" sz="1800" dirty="0"/>
                  <a:t>Learning assisted numerical methods</a:t>
                </a:r>
              </a:p>
              <a:p>
                <a:pPr marL="788987" lvl="1" indent="-514350">
                  <a:buFont typeface="Wingdings" panose="05000000000000000000" pitchFamily="2" charset="2"/>
                  <a:buChar char="Ø"/>
                </a:pPr>
                <a:r>
                  <a:rPr lang="en-US" sz="1800" dirty="0"/>
                  <a:t>Examples: - </a:t>
                </a:r>
                <a:r>
                  <a:rPr lang="en-GB" sz="1800" dirty="0"/>
                  <a:t>RNN assisted solution upscaling for multigrid schemes (</a:t>
                </a:r>
                <a:r>
                  <a:rPr lang="en-GB" sz="1800" dirty="0" err="1"/>
                  <a:t>Margenberg</a:t>
                </a:r>
                <a:r>
                  <a:rPr lang="en-GB" sz="1800" dirty="0"/>
                  <a:t> et al. 2020)</a:t>
                </a:r>
                <a:endParaRPr lang="en-US" sz="1800" dirty="0"/>
              </a:p>
              <a:p>
                <a:pPr marL="274637" lvl="1" indent="0">
                  <a:buNone/>
                </a:pPr>
                <a:r>
                  <a:rPr lang="en-GB" sz="1800" dirty="0"/>
                  <a:t>		</a:t>
                </a:r>
                <a:r>
                  <a:rPr lang="en-GB" dirty="0"/>
                  <a:t>    </a:t>
                </a:r>
                <a:r>
                  <a:rPr lang="en-GB" sz="1800" dirty="0"/>
                  <a:t>    </a:t>
                </a:r>
                <a:r>
                  <a:rPr lang="en-US" sz="1800" dirty="0"/>
                  <a:t>- </a:t>
                </a:r>
                <a:r>
                  <a:rPr lang="en-GB" sz="1800" dirty="0"/>
                  <a:t>Predicting Location of Constraints in Adaptive Domain Decomposition Methods 		          (Heinlein et al. 2019)</a:t>
                </a:r>
                <a:br>
                  <a:rPr lang="en-GB" sz="1800" dirty="0"/>
                </a:br>
                <a:endParaRPr lang="en-US" sz="1800" dirty="0"/>
              </a:p>
              <a:p>
                <a:pPr marL="514350" indent="-514350">
                  <a:buFont typeface="+mj-lt"/>
                  <a:buAutoNum type="arabicPeriod"/>
                </a:pPr>
                <a:r>
                  <a:rPr lang="en-US" sz="1800" dirty="0"/>
                  <a:t>Surrogate ML models trained on rasterized simulation or experimental data</a:t>
                </a:r>
              </a:p>
              <a:p>
                <a:pPr lvl="1">
                  <a:buFont typeface="Wingdings" panose="05000000000000000000" pitchFamily="2" charset="2"/>
                  <a:buChar char="Ø"/>
                </a:pPr>
                <a:r>
                  <a:rPr lang="en-US" sz="1800" dirty="0">
                    <a:ea typeface="Cambria Math" panose="02040503050406030204" pitchFamily="18" charset="0"/>
                  </a:rPr>
                  <a:t>Use NN to approximate whole discretized solution field</a:t>
                </a:r>
              </a:p>
              <a:p>
                <a:pPr lvl="1">
                  <a:buFont typeface="Wingdings" panose="05000000000000000000" pitchFamily="2" charset="2"/>
                  <a:buChar char="Ø"/>
                </a:pPr>
                <a:r>
                  <a:rPr lang="en-US" sz="1800" dirty="0">
                    <a:ea typeface="Cambria Math" panose="02040503050406030204" pitchFamily="18" charset="0"/>
                  </a:rPr>
                  <a:t>Trained network can be applied to different geometries and boundary/ initial conditions</a:t>
                </a:r>
                <a:endParaRPr lang="en-US" sz="1800" dirty="0"/>
              </a:p>
            </p:txBody>
          </p:sp>
        </mc:Choice>
        <mc:Fallback>
          <p:sp>
            <p:nvSpPr>
              <p:cNvPr id="3" name="Inhaltsplatzhalter 2">
                <a:extLst>
                  <a:ext uri="{FF2B5EF4-FFF2-40B4-BE49-F238E27FC236}">
                    <a16:creationId xmlns:a16="http://schemas.microsoft.com/office/drawing/2014/main" id="{42D2B997-338A-4D06-A295-9A10540BA435}"/>
                  </a:ext>
                </a:extLst>
              </p:cNvPr>
              <p:cNvSpPr>
                <a:spLocks noGrp="1" noRot="1" noChangeAspect="1" noMove="1" noResize="1" noEditPoints="1" noAdjustHandles="1" noChangeArrowheads="1" noChangeShapeType="1" noTextEdit="1"/>
              </p:cNvSpPr>
              <p:nvPr>
                <p:ph type="body" idx="1"/>
              </p:nvPr>
            </p:nvSpPr>
            <p:spPr>
              <a:xfrm>
                <a:off x="698500" y="1503000"/>
                <a:ext cx="10773500" cy="4356464"/>
              </a:xfrm>
              <a:blipFill>
                <a:blip r:embed="rId2"/>
                <a:stretch>
                  <a:fillRect l="-1245" t="-2381"/>
                </a:stretch>
              </a:blipFill>
            </p:spPr>
            <p:txBody>
              <a:bodyPr/>
              <a:lstStyle/>
              <a:p>
                <a:r>
                  <a:rPr lang="en-US">
                    <a:noFill/>
                  </a:rPr>
                  <a:t> </a:t>
                </a:r>
              </a:p>
            </p:txBody>
          </p:sp>
        </mc:Fallback>
      </mc:AlternateContent>
    </p:spTree>
    <p:extLst>
      <p:ext uri="{BB962C8B-B14F-4D97-AF65-F5344CB8AC3E}">
        <p14:creationId xmlns:p14="http://schemas.microsoft.com/office/powerpoint/2010/main" val="11409081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2FF1ED3B-9C36-49C4-B629-1DA275175347}"/>
              </a:ext>
            </a:extLst>
          </p:cNvPr>
          <p:cNvSpPr>
            <a:spLocks noGrp="1"/>
          </p:cNvSpPr>
          <p:nvPr>
            <p:ph type="body" idx="1"/>
          </p:nvPr>
        </p:nvSpPr>
        <p:spPr/>
        <p:txBody>
          <a:bodyPr/>
          <a:lstStyle/>
          <a:p>
            <a:r>
              <a:rPr lang="en-US" dirty="0"/>
              <a:t>2. </a:t>
            </a:r>
            <a:r>
              <a:rPr lang="en-US" sz="4400" dirty="0"/>
              <a:t>Problem Setting &amp; Related Work</a:t>
            </a:r>
          </a:p>
        </p:txBody>
      </p:sp>
    </p:spTree>
    <p:extLst>
      <p:ext uri="{BB962C8B-B14F-4D97-AF65-F5344CB8AC3E}">
        <p14:creationId xmlns:p14="http://schemas.microsoft.com/office/powerpoint/2010/main" val="2853921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C95389-69F5-4F22-A9BA-91FE62BCC4A5}"/>
              </a:ext>
            </a:extLst>
          </p:cNvPr>
          <p:cNvSpPr>
            <a:spLocks noGrp="1"/>
          </p:cNvSpPr>
          <p:nvPr>
            <p:ph type="title"/>
          </p:nvPr>
        </p:nvSpPr>
        <p:spPr/>
        <p:txBody>
          <a:bodyPr>
            <a:normAutofit fontScale="90000"/>
          </a:bodyPr>
          <a:lstStyle/>
          <a:p>
            <a:r>
              <a:rPr lang="en-US" sz="3600" dirty="0"/>
              <a:t>Problem Setting</a:t>
            </a:r>
          </a:p>
        </p:txBody>
      </p:sp>
      <p:sp>
        <p:nvSpPr>
          <p:cNvPr id="3" name="Textplatzhalter 2">
            <a:extLst>
              <a:ext uri="{FF2B5EF4-FFF2-40B4-BE49-F238E27FC236}">
                <a16:creationId xmlns:a16="http://schemas.microsoft.com/office/drawing/2014/main" id="{BA837C11-AC99-42AD-B40E-7161A3CCF9BB}"/>
              </a:ext>
            </a:extLst>
          </p:cNvPr>
          <p:cNvSpPr>
            <a:spLocks noGrp="1"/>
          </p:cNvSpPr>
          <p:nvPr>
            <p:ph type="body" idx="1"/>
          </p:nvPr>
        </p:nvSpPr>
        <p:spPr/>
        <p:txBody>
          <a:bodyPr>
            <a:normAutofit/>
          </a:bodyPr>
          <a:lstStyle/>
          <a:p>
            <a:r>
              <a:rPr lang="en-US" sz="1800" dirty="0"/>
              <a:t>Goal: </a:t>
            </a:r>
            <a:r>
              <a:rPr lang="en-US" sz="1800" b="1" dirty="0"/>
              <a:t>Predict flow field from geometry using a generative adversarial network (GAN)</a:t>
            </a:r>
          </a:p>
          <a:p>
            <a:pPr>
              <a:lnSpc>
                <a:spcPct val="150000"/>
              </a:lnSpc>
            </a:pPr>
            <a:r>
              <a:rPr lang="en-US" sz="1800" dirty="0"/>
              <a:t>Underlying law is a second order, nonlinear PDE system (Navier-Stokes equations):</a:t>
            </a:r>
          </a:p>
          <a:p>
            <a:pPr marL="0" indent="0">
              <a:lnSpc>
                <a:spcPct val="150000"/>
              </a:lnSpc>
              <a:buNone/>
            </a:pPr>
            <a:endParaRPr lang="en-US" sz="1800" dirty="0"/>
          </a:p>
          <a:p>
            <a:pPr>
              <a:lnSpc>
                <a:spcPct val="150000"/>
              </a:lnSpc>
            </a:pPr>
            <a:endParaRPr lang="en-US" sz="1800" dirty="0"/>
          </a:p>
          <a:p>
            <a:pPr>
              <a:lnSpc>
                <a:spcPct val="150000"/>
              </a:lnSpc>
            </a:pPr>
            <a:r>
              <a:rPr lang="en-US" sz="1800" dirty="0"/>
              <a:t>Boundary value problem</a:t>
            </a:r>
          </a:p>
          <a:p>
            <a:pPr>
              <a:lnSpc>
                <a:spcPct val="150000"/>
              </a:lnSpc>
            </a:pPr>
            <a:r>
              <a:rPr lang="en-US" sz="1800" dirty="0"/>
              <a:t>Train network on simulation data</a:t>
            </a:r>
          </a:p>
          <a:p>
            <a:pPr>
              <a:lnSpc>
                <a:spcPct val="150000"/>
              </a:lnSpc>
            </a:pPr>
            <a:r>
              <a:rPr lang="en-US" sz="1800" dirty="0"/>
              <a:t>Simulation includes RANS turbulence model</a:t>
            </a:r>
          </a:p>
        </p:txBody>
      </p:sp>
      <p:pic>
        <p:nvPicPr>
          <p:cNvPr id="7" name="Grafik 6">
            <a:extLst>
              <a:ext uri="{FF2B5EF4-FFF2-40B4-BE49-F238E27FC236}">
                <a16:creationId xmlns:a16="http://schemas.microsoft.com/office/drawing/2014/main" id="{1120F55E-320C-4095-A1CA-DB4C9209BB36}"/>
              </a:ext>
            </a:extLst>
          </p:cNvPr>
          <p:cNvPicPr>
            <a:picLocks noChangeAspect="1"/>
          </p:cNvPicPr>
          <p:nvPr/>
        </p:nvPicPr>
        <p:blipFill>
          <a:blip r:embed="rId2"/>
          <a:stretch>
            <a:fillRect/>
          </a:stretch>
        </p:blipFill>
        <p:spPr>
          <a:xfrm>
            <a:off x="3540695" y="2584478"/>
            <a:ext cx="3321992" cy="951054"/>
          </a:xfrm>
          <a:prstGeom prst="rect">
            <a:avLst/>
          </a:prstGeom>
        </p:spPr>
      </p:pic>
    </p:spTree>
    <p:extLst>
      <p:ext uri="{BB962C8B-B14F-4D97-AF65-F5344CB8AC3E}">
        <p14:creationId xmlns:p14="http://schemas.microsoft.com/office/powerpoint/2010/main" val="21037124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CB5B6C-99E2-45F0-8692-462F0191D989}"/>
              </a:ext>
            </a:extLst>
          </p:cNvPr>
          <p:cNvSpPr>
            <a:spLocks noGrp="1"/>
          </p:cNvSpPr>
          <p:nvPr>
            <p:ph type="title"/>
          </p:nvPr>
        </p:nvSpPr>
        <p:spPr/>
        <p:txBody>
          <a:bodyPr/>
          <a:lstStyle/>
          <a:p>
            <a:r>
              <a:rPr lang="en-US" dirty="0"/>
              <a:t>Previous Related Work</a:t>
            </a:r>
          </a:p>
        </p:txBody>
      </p:sp>
      <p:sp>
        <p:nvSpPr>
          <p:cNvPr id="4" name="Textplatzhalter 3">
            <a:extLst>
              <a:ext uri="{FF2B5EF4-FFF2-40B4-BE49-F238E27FC236}">
                <a16:creationId xmlns:a16="http://schemas.microsoft.com/office/drawing/2014/main" id="{11C6DDF4-2E80-4B0E-ABB8-DE74923FC039}"/>
              </a:ext>
            </a:extLst>
          </p:cNvPr>
          <p:cNvSpPr>
            <a:spLocks noGrp="1"/>
          </p:cNvSpPr>
          <p:nvPr>
            <p:ph type="body" idx="1"/>
          </p:nvPr>
        </p:nvSpPr>
        <p:spPr>
          <a:xfrm>
            <a:off x="698500" y="1591900"/>
            <a:ext cx="5666361" cy="4356464"/>
          </a:xfrm>
        </p:spPr>
        <p:txBody>
          <a:bodyPr>
            <a:normAutofit/>
          </a:bodyPr>
          <a:lstStyle/>
          <a:p>
            <a:pPr lvl="1"/>
            <a:r>
              <a:rPr lang="en-US" sz="1800" dirty="0"/>
              <a:t>Pioneers: </a:t>
            </a:r>
            <a:r>
              <a:rPr lang="en-US" sz="1800" dirty="0" err="1"/>
              <a:t>Farimani</a:t>
            </a:r>
            <a:r>
              <a:rPr lang="en-US" sz="1800" dirty="0"/>
              <a:t>, Gomes &amp; Pande in 2017 [?]</a:t>
            </a:r>
          </a:p>
          <a:p>
            <a:pPr lvl="1">
              <a:buFont typeface="Arial" panose="020B0604020202020204" pitchFamily="34" charset="0"/>
              <a:buChar char="‒"/>
            </a:pPr>
            <a:r>
              <a:rPr lang="en-US" sz="1800" dirty="0"/>
              <a:t>Trained GAN to solve 2D boundary value problems (heat equation and Navier-Stokes)</a:t>
            </a:r>
          </a:p>
          <a:p>
            <a:pPr lvl="1">
              <a:buFont typeface="Arial" panose="020B0604020202020204" pitchFamily="34" charset="0"/>
              <a:buChar char="‒"/>
            </a:pPr>
            <a:r>
              <a:rPr lang="en-US" sz="1800" dirty="0"/>
              <a:t>Domain and boundary values as conditional input</a:t>
            </a:r>
          </a:p>
          <a:p>
            <a:pPr lvl="1">
              <a:buFont typeface="Arial" panose="020B0604020202020204" pitchFamily="34" charset="0"/>
              <a:buChar char="‒"/>
            </a:pPr>
            <a:r>
              <a:rPr lang="en-US" sz="1800" dirty="0"/>
              <a:t>Good results on test set &amp; greatly improved performance over </a:t>
            </a:r>
            <a:r>
              <a:rPr lang="en-GB" sz="1800" dirty="0"/>
              <a:t>state-of-the-art finite difference solvers</a:t>
            </a:r>
          </a:p>
          <a:p>
            <a:pPr lvl="1">
              <a:buFont typeface="Wingdings" panose="05000000000000000000" pitchFamily="2" charset="2"/>
              <a:buChar char="§"/>
            </a:pPr>
            <a:endParaRPr lang="en-US" sz="1800" dirty="0"/>
          </a:p>
        </p:txBody>
      </p:sp>
      <p:pic>
        <p:nvPicPr>
          <p:cNvPr id="5" name="Grafik 4">
            <a:extLst>
              <a:ext uri="{FF2B5EF4-FFF2-40B4-BE49-F238E27FC236}">
                <a16:creationId xmlns:a16="http://schemas.microsoft.com/office/drawing/2014/main" id="{F7501719-4B78-46F0-893F-BD15F33183A3}"/>
              </a:ext>
            </a:extLst>
          </p:cNvPr>
          <p:cNvPicPr>
            <a:picLocks noChangeAspect="1"/>
          </p:cNvPicPr>
          <p:nvPr/>
        </p:nvPicPr>
        <p:blipFill>
          <a:blip r:embed="rId2"/>
          <a:stretch>
            <a:fillRect/>
          </a:stretch>
        </p:blipFill>
        <p:spPr>
          <a:xfrm>
            <a:off x="6552273" y="210844"/>
            <a:ext cx="5171242" cy="6258757"/>
          </a:xfrm>
          <a:prstGeom prst="rect">
            <a:avLst/>
          </a:prstGeom>
        </p:spPr>
      </p:pic>
    </p:spTree>
    <p:extLst>
      <p:ext uri="{BB962C8B-B14F-4D97-AF65-F5344CB8AC3E}">
        <p14:creationId xmlns:p14="http://schemas.microsoft.com/office/powerpoint/2010/main" val="6297215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 Delft">
  <a:themeElements>
    <a:clrScheme name="TU Delft">
      <a:dk1>
        <a:srgbClr val="000000"/>
      </a:dk1>
      <a:lt1>
        <a:srgbClr val="FFFFFF"/>
      </a:lt1>
      <a:dk2>
        <a:srgbClr val="A7A7A7"/>
      </a:dk2>
      <a:lt2>
        <a:srgbClr val="535353"/>
      </a:lt2>
      <a:accent1>
        <a:srgbClr val="00A6D6"/>
      </a:accent1>
      <a:accent2>
        <a:srgbClr val="017188"/>
      </a:accent2>
      <a:accent3>
        <a:srgbClr val="EB7246"/>
      </a:accent3>
      <a:accent4>
        <a:srgbClr val="00A390"/>
      </a:accent4>
      <a:accent5>
        <a:srgbClr val="F1BE3E"/>
      </a:accent5>
      <a:accent6>
        <a:srgbClr val="C3312F"/>
      </a:accent6>
      <a:hlink>
        <a:srgbClr val="0000FF"/>
      </a:hlink>
      <a:folHlink>
        <a:srgbClr val="FF00FF"/>
      </a:folHlink>
    </a:clrScheme>
    <a:fontScheme name="TU Delft">
      <a:majorFont>
        <a:latin typeface="Calibri"/>
        <a:ea typeface="Calibri"/>
        <a:cs typeface="Calibri"/>
      </a:majorFont>
      <a:minorFont>
        <a:latin typeface="Helvetica"/>
        <a:ea typeface="Helvetica"/>
        <a:cs typeface="Helvetica"/>
      </a:minorFont>
    </a:fontScheme>
    <a:fmtScheme name="TU Delf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211028-TU Delft_Template_16X9_NL_V4.2 no instr+anim  -  Alleen-lezen" id="{6E8E9917-EA90-AE48-A4D8-5EB517FAB99B}" vid="{175A466C-86BA-8C43-B439-68D77508581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920</Words>
  <Application>Microsoft Office PowerPoint</Application>
  <PresentationFormat>Breitbild</PresentationFormat>
  <Paragraphs>151</Paragraphs>
  <Slides>27</Slides>
  <Notes>6</Notes>
  <HiddenSlides>0</HiddenSlides>
  <MMClips>0</MMClips>
  <ScaleCrop>false</ScaleCrop>
  <HeadingPairs>
    <vt:vector size="6" baseType="variant">
      <vt:variant>
        <vt:lpstr>Verwendete Schriftarten</vt:lpstr>
      </vt:variant>
      <vt:variant>
        <vt:i4>12</vt:i4>
      </vt:variant>
      <vt:variant>
        <vt:lpstr>Design</vt:lpstr>
      </vt:variant>
      <vt:variant>
        <vt:i4>1</vt:i4>
      </vt:variant>
      <vt:variant>
        <vt:lpstr>Folientitel</vt:lpstr>
      </vt:variant>
      <vt:variant>
        <vt:i4>27</vt:i4>
      </vt:variant>
    </vt:vector>
  </HeadingPairs>
  <TitlesOfParts>
    <vt:vector size="40" baseType="lpstr">
      <vt:lpstr>Arial</vt:lpstr>
      <vt:lpstr>Calibri</vt:lpstr>
      <vt:lpstr>Cambria Math</vt:lpstr>
      <vt:lpstr>Helvetica</vt:lpstr>
      <vt:lpstr>LM Roman 12</vt:lpstr>
      <vt:lpstr>Open Sans</vt:lpstr>
      <vt:lpstr>Open Sans Bold</vt:lpstr>
      <vt:lpstr>Roboto Slab Bold</vt:lpstr>
      <vt:lpstr>Roboto Slab Regular Regular</vt:lpstr>
      <vt:lpstr>Segoe UI</vt:lpstr>
      <vt:lpstr>Segoe UI Light</vt:lpstr>
      <vt:lpstr>Wingdings</vt:lpstr>
      <vt:lpstr>TU Delft</vt:lpstr>
      <vt:lpstr>PowerPoint-Präsentation</vt:lpstr>
      <vt:lpstr>Outline</vt:lpstr>
      <vt:lpstr>PowerPoint-Präsentation</vt:lpstr>
      <vt:lpstr>Motivation: Why Machine Learning?</vt:lpstr>
      <vt:lpstr>Success Story: Protein Folding</vt:lpstr>
      <vt:lpstr>ML Applications for PDE Problems</vt:lpstr>
      <vt:lpstr>PowerPoint-Präsentation</vt:lpstr>
      <vt:lpstr>Problem Setting</vt:lpstr>
      <vt:lpstr>Previous Related Work</vt:lpstr>
      <vt:lpstr>Previous Related Work</vt:lpstr>
      <vt:lpstr>Previous Related Work</vt:lpstr>
      <vt:lpstr>PowerPoint-Präsentation</vt:lpstr>
      <vt:lpstr>What are GANs?</vt:lpstr>
      <vt:lpstr>PowerPoint-Präsentation</vt:lpstr>
      <vt:lpstr>GAN theory &amp; practice</vt:lpstr>
      <vt:lpstr>PowerPoint-Präsentation</vt:lpstr>
      <vt:lpstr>Flow Field Generation using OpenFOAM</vt:lpstr>
      <vt:lpstr>pix2pix</vt:lpstr>
      <vt:lpstr>Generator Architecture</vt:lpstr>
      <vt:lpstr>PowerPoint-Präsentation</vt:lpstr>
      <vt:lpstr>PowerPoint-Präsentation</vt:lpstr>
      <vt:lpstr>Training Progression</vt:lpstr>
      <vt:lpstr>Sample Results</vt:lpstr>
      <vt:lpstr>Failure Modes</vt:lpstr>
      <vt:lpstr>PowerPoint-Präsentation</vt:lpstr>
      <vt:lpstr>Outlook &amp; Scope</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Reduced Order Models for Fluid Flow With Generative Adversarial Networks (GANs)</dc:title>
  <dc:creator>Mirko Kemna</dc:creator>
  <cp:lastModifiedBy>Mirko Kemna</cp:lastModifiedBy>
  <cp:revision>1</cp:revision>
  <dcterms:created xsi:type="dcterms:W3CDTF">2022-02-27T16:47:06Z</dcterms:created>
  <dcterms:modified xsi:type="dcterms:W3CDTF">2022-03-03T19:30:13Z</dcterms:modified>
</cp:coreProperties>
</file>